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eg" ContentType="image/jpeg"/>
  <Override PartName="/ppt/media/image4.jpeg" ContentType="image/jpeg"/>
  <Override PartName="/ppt/notesSlides/notesSlide4.xml" ContentType="application/vnd.openxmlformats-officedocument.presentationml.notesSlide+xml"/>
  <Override PartName="/ppt/media/image5.jpeg" ContentType="image/jpeg"/>
  <Override PartName="/ppt/notesSlides/notesSlide5.xml" ContentType="application/vnd.openxmlformats-officedocument.presentationml.notesSlide+xml"/>
  <Override PartName="/ppt/media/image6.jpeg" ContentType="image/jpeg"/>
  <Override PartName="/ppt/notesSlides/notesSlide6.xml" ContentType="application/vnd.openxmlformats-officedocument.presentationml.notesSlide+xml"/>
  <Override PartName="/ppt/media/image7.jpeg" ContentType="image/jpeg"/>
  <Override PartName="/ppt/media/image8.jpeg" ContentType="image/jpeg"/>
  <Override PartName="/ppt/notesSlides/notesSlide7.xml" ContentType="application/vnd.openxmlformats-officedocument.presentationml.notesSlide+xml"/>
  <Override PartName="/ppt/media/image9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0.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11.jpe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12.jpeg" ContentType="image/jpeg"/>
  <Override PartName="/ppt/notesSlides/notesSlide28.xml" ContentType="application/vnd.openxmlformats-officedocument.presentationml.notesSlide+xml"/>
  <Override PartName="/ppt/media/image13.jpeg" ContentType="image/jpeg"/>
  <Override PartName="/ppt/notesSlides/notesSlide29.xml" ContentType="application/vnd.openxmlformats-officedocument.presentationml.notesSlide+xml"/>
  <Override PartName="/ppt/media/image14.jpe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15.jpeg" ContentType="image/jpeg"/>
  <Override PartName="/ppt/notesSlides/notesSlide41.xml" ContentType="application/vnd.openxmlformats-officedocument.presentationml.notesSlide+xml"/>
  <Override PartName="/ppt/media/image16.jpeg" ContentType="image/jpeg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media/image17.jpeg" ContentType="image/jpeg"/>
  <Override PartName="/ppt/notesSlides/notesSlide4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微軟正黑體"/>
          <a:ea typeface="微軟正黑體"/>
          <a:cs typeface="微軟正黑體"/>
        </a:font>
        <a:srgbClr val="FFF5E2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2A8F3"/>
          </a:solidFill>
        </a:fill>
      </a:tcStyle>
    </a:firstCol>
    <a:lastRow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微軟正黑體"/>
          <a:ea typeface="微軟正黑體"/>
          <a:cs typeface="微軟正黑體"/>
        </a:font>
        <a:srgbClr val="FFF5E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2A8F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1" name="Shape 48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41.xml.rels><?xml version="1.0" encoding="UTF-8" standalone="yes"?>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42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43.xml.rels><?xml version="1.0" encoding="UTF-8" standalone="yes"?>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44.xml.rels><?xml version="1.0" encoding="UTF-8" standalone="yes"?>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45.xml.rels><?xml version="1.0" encoding="UTF-8" standalone="yes"?>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1" name="Shape 5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一句話說清楚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7" name="Shape 7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requests 不同步化                       資料抓下來以後 還要經過清理才能</a:t>
            </a:r>
          </a:p>
          <a:p>
            <a:pPr/>
            <a:r>
              <a:t>成立專案 易於管理				供我們使用 ，</a:t>
            </a:r>
          </a:p>
          <a:p>
            <a:pPr/>
            <a:r>
              <a:t>只要下指令 格式立即輸出 		所以接下來會進行資料的清理及分析			</a:t>
            </a:r>
          </a:p>
          <a:p>
            <a:pPr/>
            <a:r>
              <a:t> 再次抓取 只要在執行專案       現在就由智皓為大家介紹 </a:t>
            </a:r>
          </a:p>
          <a:p>
            <a:pPr/>
            <a:r>
              <a:t>          								如何進行資 料分析及</a:t>
            </a:r>
          </a:p>
          <a:p>
            <a:pPr/>
            <a:r>
              <a:t>									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7" name="Shape 8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同一間公司的名稱太多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2" name="Shape 8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當我們要用進行自然語言處理或是文字分析研究的時候，常需要先將文字進行斷詞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用詞這個最小且有意義的單位來進行分析、整理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使用繁體中文字典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將一個字串，編輯成另外一個字串所需要的最小成本，用來計算兩個字串的距離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用在清理公司和職稱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9" name="Shape 8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根據某些關鍵字，找出具有此關鍵字的文件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用在清理公司和職稱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8" name="Shape 8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加入詞頻考量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當一個詞出現的頻率越高，表示識別度越低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計算公司及職稱的詞頻，再轉換為識別度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2" name="Shape 9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各種形式的年資資料</a:t>
            </a:r>
          </a:p>
          <a:p>
            <a:pPr lvl="1" indent="0"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將文字轉成四則運算式再計算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2" name="Shape 9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監督式與非監督式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4" name="Shape 9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非監督式的主題抽取演算法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詞與詞之間的關聯透過距離來表示，距離</a:t>
            </a:r>
            <a:r>
              <a:t>5</a:t>
            </a:r>
            <a:r>
              <a:t>以內的詞是有關聯的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讓每一個詞給對關係詞投票，票的權重取決於自己的票數，最終達到收斂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用在找出關鍵字和摘要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7" name="Shape 10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大家好，我是朱文晸,接下來向各位介紹</a:t>
            </a:r>
          </a:p>
          <a:p>
            <a:pPr/>
            <a:r>
              <a:t>由我 還有祐任 哲緯</a:t>
            </a:r>
          </a:p>
          <a:p>
            <a:pPr/>
            <a:r>
              <a:t>在我們專題中所負責得database與server的部分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1" name="Shape 10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pPr>
            <a:r>
              <a:t>首先在上一部份中 我們把所爬到的資料做完資料輕洗的動作後</a:t>
            </a:r>
          </a:p>
          <a:p>
            <a: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pPr>
            <a:r>
              <a:t>接來下要將這些乾淨的資料 到往資料庫</a:t>
            </a:r>
          </a:p>
          <a:p>
            <a: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pPr>
            <a:r>
              <a:t>在這裏我們選用的是NOSQL的MONGODB</a:t>
            </a:r>
          </a:p>
          <a:p>
            <a: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pPr>
            <a:r>
              <a:t>原因有個2個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2" name="Shape 6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大家好 我是祐任 為大家介紹我們這組有關於爬蟲的工作</a:t>
            </a:r>
          </a:p>
          <a:p>
            <a:pPr/>
            <a:r>
              <a:t>是由 我 文晸 哲緯 來進行爬取 </a:t>
            </a:r>
          </a:p>
          <a:p>
            <a:pPr/>
            <a:r>
              <a:t>以下是我們爬蟲的簡報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0" name="Shape 10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第1因為我們所清洗完出來的資料當中          “按”</a:t>
            </a:r>
          </a:p>
          <a:p>
            <a:pPr/>
            <a:r>
              <a:t>公司薪水的資料每個欄位內容型態不固定</a:t>
            </a:r>
          </a:p>
          <a:p>
            <a:pPr/>
            <a:r>
              <a:t>字數長短也不依</a:t>
            </a:r>
          </a:p>
          <a:p>
            <a:pPr/>
            <a:r>
              <a:t>像畫面上年資的部分 如果使用者有提供資訊的話 通常內容會是數值的型態 沒有資料就是字串的型態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6" name="Shape 10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29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PTT資料也有內容長短不一致的問題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3" name="Shape 10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而且在勞基法的資料當中   ”“”“”按“”“”“”“”</a:t>
            </a:r>
          </a:p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同一間公司有可能同時 紀錄 多筆的違規資訊</a:t>
            </a:r>
          </a:p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那我們會希望把這個內容存成一個LIST</a:t>
            </a:r>
          </a:p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讓他有一蘭多職形式</a:t>
            </a:r>
          </a:p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好方便我們之後查詢使用</a:t>
            </a:r>
          </a:p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所以如果我們將清洗完的資料是用json格式儲存的話</a:t>
            </a:r>
          </a:p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會非常適合我們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4" name="Shape 11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這也是我們選用MONGODB的第二個理由</a:t>
            </a:r>
          </a:p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我今天只要決定好資料當中KEY是誰 VALUE是誰 存成JSON檔的格式 就能匯進資料庫</a:t>
            </a:r>
          </a:p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反觀</a:t>
            </a:r>
          </a:p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如果選用的是傳統的關聯式資料庫 我們必須先畫出一個初步的ER MODEL</a:t>
            </a:r>
          </a:p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然後還要解決 多對多的關係 最後還要作正規化的處理 </a:t>
            </a:r>
          </a:p>
          <a:p>
            <a:pPr defTabSz="914400">
              <a:lnSpc>
                <a:spcPct val="100000"/>
              </a:lnSpc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相對來說開發時間就比較長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7" name="Shape 1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pPr>
            <a:r>
              <a:t>好 那現在我們資料庫建置好了 接下來</a:t>
            </a:r>
          </a:p>
          <a:p>
            <a: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pPr>
            <a:r>
              <a:t>我們希望使用者能在家裡透過我們的瀏覽器套件來查訊到他想資訊</a:t>
            </a:r>
          </a:p>
          <a:p>
            <a: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pPr>
            <a:r>
              <a:t>所以我們必須要有一個server來接收他的請求</a:t>
            </a:r>
          </a:p>
          <a:p>
            <a: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pPr>
            <a:r>
              <a:t>在這裡我們使用Django來架設我們的server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3" name="Shape 1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因為他提供了網頁框架的功能 能像一般的網頁 接收使用者送出的request而且還能紀錄使用者SESSION跟COOKIE</a:t>
            </a:r>
          </a:p>
          <a:p>
            <a:pPr>
              <a:defRPr sz="1700"/>
            </a:pPr>
            <a:r>
              <a:t>然後django本身就有支援各種不同的資料庫 向mysql sqlite mongodb</a:t>
            </a:r>
          </a:p>
          <a:p>
            <a:pPr>
              <a:defRPr sz="1700"/>
            </a:pPr>
          </a:p>
          <a:p>
            <a:pPr>
              <a:defRPr sz="1700"/>
            </a:pPr>
            <a:r>
              <a:t>重要的是django 是用python的環境開發</a:t>
            </a:r>
          </a:p>
          <a:p>
            <a:pPr>
              <a:defRPr sz="1700"/>
            </a:pPr>
            <a:r>
              <a:t>能用python開發 代表著我在執行django運算時能引用python的函式庫</a:t>
            </a:r>
          </a:p>
          <a:p>
            <a:pPr>
              <a:defRPr sz="1700"/>
            </a:pPr>
            <a:r>
              <a:t>好比我IMPORT PYMONGO就能在上面執行 mongo查詢資料庫的語法</a:t>
            </a:r>
          </a:p>
          <a:p>
            <a:pPr>
              <a:defRPr sz="1700"/>
            </a:pPr>
            <a:r>
              <a:t>這些都能減少我們所需要開發的時間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0" name="Shape 1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現在我們SERVER有了 資料庫也建置好了 </a:t>
            </a:r>
          </a:p>
          <a:p>
            <a:pPr defTabSz="914400">
              <a:lnSpc>
                <a:spcPct val="100000"/>
              </a:lnSpc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我們必須把這樣一個環境部署在哪裡呢？</a:t>
            </a:r>
          </a:p>
          <a:p>
            <a:pPr defTabSz="914400">
              <a:lnSpc>
                <a:spcPct val="100000"/>
              </a:lnSpc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而且我們還需要的一組對外固定ip</a:t>
            </a:r>
          </a:p>
          <a:p>
            <a:pPr defTabSz="914400">
              <a:lnSpc>
                <a:spcPct val="100000"/>
              </a:lnSpc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這樣我們才可以讓各地的使用者來跟我的server做溝通       ““”“”“按””“”“”</a:t>
            </a:r>
          </a:p>
          <a:p>
            <a:pPr/>
            <a:r>
              <a:t>那這裡我們選擇google 克勞德 platform的虛擬機器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6" name="Shape 1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估狗 克勞德 安駿 我們簡稱ＧＣＥ</a:t>
            </a:r>
          </a:p>
          <a:p>
            <a:pPr/>
            <a:r>
              <a:t>因為他提供一組對外的靜態ip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3" name="Shape 1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而且介面簡潔 方便超作</a:t>
            </a:r>
          </a:p>
          <a:p>
            <a:pPr/>
            <a:r>
              <a:t>還有提供300百美金額度讓你免費使用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0" name="Shape 1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2100">
                <a:latin typeface="Calibri"/>
                <a:ea typeface="Calibri"/>
                <a:cs typeface="Calibri"/>
                <a:sym typeface="Calibri"/>
              </a:defRPr>
            </a:pPr>
            <a:r>
              <a:t>重點在台灣的彰化有機房 相較於機房如果是在日本 或美洲</a:t>
            </a:r>
          </a:p>
          <a:p>
            <a:pPr defTabSz="914400">
              <a:lnSpc>
                <a:spcPct val="100000"/>
              </a:lnSpc>
              <a:defRPr sz="2100">
                <a:latin typeface="Calibri"/>
                <a:ea typeface="Calibri"/>
                <a:cs typeface="Calibri"/>
                <a:sym typeface="Calibri"/>
              </a:defRPr>
            </a:pPr>
            <a:r>
              <a:t>資料傳輸相對穩定 而且比較不怕資料傳輸中有timeout的問題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9" name="Shape 6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以下是我們的資料來源 勞動部違反勞基法資料 </a:t>
            </a:r>
          </a:p>
          <a:p>
            <a:pPr/>
            <a:r>
              <a:t>網友提供的薪資資料 分別再曬新網...ur  ..ibee抓到35000</a:t>
            </a:r>
          </a:p>
          <a:p>
            <a:pPr/>
            <a:r>
              <a:t>ptt 上有關鄉民提供的面試心得 對於公司評價 一共60000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Shape 12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0" name="Shape 13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那當我們在建置虛擬主機中我們會遇到一個問題是</a:t>
            </a:r>
          </a:p>
          <a:p>
            <a:pPr defTabSz="914400">
              <a:lnSpc>
                <a:spcPct val="10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通常我們想要把本機電腦的資料送給虛擬機器     會使用winscp</a:t>
            </a:r>
          </a:p>
          <a:p>
            <a:pPr defTabSz="914400">
              <a:lnSpc>
                <a:spcPct val="10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“”“”“”按“”“”“”“但ＧＣＥ卻不能  原因他只能用預設的金鑰登入 “”“”“”按“”“”“解決辦法是使用putty倦這個軟體</a:t>
            </a:r>
          </a:p>
          <a:p>
            <a:pPr defTabSz="914400">
              <a:lnSpc>
                <a:spcPct val="10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他會自行產生一組金鑰    將他加入到 GCE的認證名單當中        “””””按“”“”“”</a:t>
            </a:r>
          </a:p>
          <a:p>
            <a:pPr defTabSz="914400">
              <a:lnSpc>
                <a:spcPct val="10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之後當我們與虛擬主機連接時  他會夾戴轉檔成PKK的金鑰檔案過去 </a:t>
            </a:r>
          </a:p>
          <a:p>
            <a:pPr defTabSz="914400">
              <a:lnSpc>
                <a:spcPct val="10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這樣我們就可以使用winscp做檔案傳輸了</a:t>
            </a:r>
          </a:p>
          <a:p>
            <a:pPr defTabSz="914400">
              <a:lnSpc>
                <a:spcPct val="10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那現在我們資料準備好了 環境部署好了 那我們怎樣讓使用者能看到我們所提供的資訊呢</a:t>
            </a:r>
          </a:p>
          <a:p>
            <a:pPr defTabSz="914400">
              <a:lnSpc>
                <a:spcPct val="10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就有請我們組內的天使 思萱 來介紹extension的部分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hape 13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8" name="Shape 1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自介, 負責視覺化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Shape 13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7" name="Shape 13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視覺化設計原則：當使用者在瀏覽求職網時, 不用以上三點, 自動跳出一個側邊欄視窗, 並提供更多有關這間公司和職缺相關資訊</a:t>
            </a:r>
          </a:p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能達到這功能, 使用經驗：extension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2" name="Shape 13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一個應用程式掛載在chrome瀏覽器上, 可以改變或擴充瀏覽器功能</a:t>
            </a:r>
          </a:p>
          <a:p>
            <a:pPr/>
            <a:r>
              <a:t>在google商店下載安裝後, 會顯示在網址列旁的小圖示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1" name="Shape 14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 偵測使用者瀏覽求職網 &gt; 抓取正在看的公司名＋職缺 &gt; 送到</a:t>
            </a:r>
          </a:p>
          <a:p>
            <a:pPr/>
            <a:r>
              <a:t>ext 打包 &gt; 傳送到server &gt; 接收db的資料 &gt; 顯示在當前頁面上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5" name="Shape 15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一般的網頁是將網頁檔案存在server當中, 在使用者輸入網址列時, 就會傳送請求到server, server回傳網頁檔案供使用者下載瀏覽。</a:t>
            </a:r>
          </a:p>
          <a:p>
            <a:pPr/>
            <a:r>
              <a:t>但ext使用者不會有輸入網址的動作, 而且ext要做的就是靜悄悄的在背景完成所有工作並顯示在求職網的網頁上。</a:t>
            </a:r>
          </a:p>
          <a:p>
            <a:pPr/>
            <a:r>
              <a:t>我們架設具有搜尋引擎功能web server, 將我們擷取到的公司名稱等字串轉換並挾帶在server網址列後方, 也就是AJAX技術中的get方法, 將請求訊息傳到server, 再資料庫對比出需要的資料回傳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0" name="Shape 15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以上，就是我們這組的專題簡報，謝謝大家</a:t>
            </a:r>
          </a:p>
          <a:p>
            <a:pPr/>
          </a:p>
          <a:p>
            <a:pPr/>
            <a:r>
              <a:t>不知道在場的來賓有沒有什麼問題！？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Shape 15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7" name="Shape 15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大家好，我是林哲緯</a:t>
            </a:r>
          </a:p>
          <a:p>
            <a:pPr/>
            <a:r>
              <a:t>接下來由我來為大家介紹我們的推薦系統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Shape 16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7" name="Shape 16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讓我們來回顧一下我們的基本架購，</a:t>
            </a:r>
          </a:p>
          <a:p>
            <a:pPr/>
            <a:r>
              <a:t>我們爬取完大量的資料並清理分析後提供給使用者</a:t>
            </a:r>
          </a:p>
          <a:p>
            <a:pPr/>
            <a:r>
              <a:t>但使用者在求職網站仍然有其他問題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Shape 16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6" name="Shape 16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當我們在搜尋職缺時</a:t>
            </a:r>
          </a:p>
          <a:p>
            <a:pPr/>
            <a:r>
              <a:t>任意輸入一筆職缺，都有能有上千筆資料</a:t>
            </a:r>
          </a:p>
          <a:p>
            <a:pPr/>
            <a:r>
              <a:t>資料的閱讀曠日費時，沒有效率</a:t>
            </a:r>
          </a:p>
          <a:p>
            <a:pPr/>
            <a:r>
              <a:t>套一句我啊罵常說的話，（這是要看到何時）</a:t>
            </a:r>
          </a:p>
          <a:p>
            <a:pPr/>
            <a:r>
              <a:t>為了解決這樣的問題，我們設計職缺推薦系統（下一頁）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5" name="Shape 6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jupytor 網頁介面 方便用來開發儲存測試 當下就知道抓取的元素是否正確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0" name="Shape 1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我們的推薦方式分為兩種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分別是針對  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任意使用者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以及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特定使用者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但因，目前產品尚未上架，我們沒有辦法收集到特定使用者資訊，只能先做演算法的開發，及推薦模型的試做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Shape 17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3" name="Shape 17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首先，當任意使用者使用我們的Extension時，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會將使用者當前所看的職缺訊息傳回資料庫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跟所有已觀看過的職缺做比對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並回傳相關的職缺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此方法簡單，快速，但較不精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為此我們設計了第二種推薦模型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8" name="Shape 18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當extension收集到特定使用者資訊時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將使用者資訊回傳模型中做查詢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並將尚未觀看的職缺紀錄中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推薦其比較有可能有興趣觀看的職缺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那......</a:t>
            </a:r>
          </a:p>
          <a:p>
            <a:pPr defTabSz="914400">
              <a:lnSpc>
                <a:spcPct val="100000"/>
              </a:lnSpc>
              <a:defRPr b="1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我們的模型從哪裡來呢？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0" name="Shape 18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這裡我們使用的是SparkMechineLibrary 中的ALS演算法</a:t>
            </a:r>
          </a:p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首先，將所有特定使用者的觀看紀錄</a:t>
            </a:r>
          </a:p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彙整成一個使用者＿職缺＿觀看紀錄的矩陣</a:t>
            </a:r>
          </a:p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其中1代表曾經看過，0代表未觀看</a:t>
            </a:r>
          </a:p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透過ALS演算法</a:t>
            </a:r>
          </a:p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用兩個低階特徵矩陣相成結果來模擬原本的紀錄矩陣</a:t>
            </a:r>
          </a:p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</a:p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然後，透過矩陣相乘後的值</a:t>
            </a:r>
          </a:p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來預測，原本未觀看的紀錄</a:t>
            </a:r>
          </a:p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被使用者觀看的可能性有多高</a:t>
            </a:r>
          </a:p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</a:p>
          <a:p>
            <a:pPr defTabSz="914400">
              <a:lnSpc>
                <a:spcPct val="100000"/>
              </a:lnSpc>
              <a:defRPr b="1" sz="1800"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如此就建構完成我們的推薦模型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6" name="Shape 19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再擁有了以上</a:t>
            </a:r>
          </a:p>
          <a:p>
            <a:pPr/>
            <a:r>
              <a:t>查詢薪資   鄉民討論  違法資料 職缺推薦  跨網頁查詢 的功能後</a:t>
            </a:r>
          </a:p>
          <a:p>
            <a:pPr/>
            <a:r>
              <a:t>未來我們希望能架設自己的網站</a:t>
            </a:r>
          </a:p>
          <a:p>
            <a:pPr/>
            <a:r>
              <a:t>讓使用者透過Linkin  FB  Google+ 等社群軟體登入</a:t>
            </a:r>
          </a:p>
          <a:p>
            <a:pPr/>
            <a:r>
              <a:t>以獲得更多跟使用者相關的資訊</a:t>
            </a:r>
          </a:p>
          <a:p>
            <a:pPr/>
            <a:r>
              <a:t>藉此提供給使用者一個以“求職者”為導向的求職平台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1" name="Shape 19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以上，就是我們這組的專題簡報，謝謝大家</a:t>
            </a:r>
          </a:p>
          <a:p>
            <a:pPr/>
          </a:p>
          <a:p>
            <a:pPr/>
            <a:r>
              <a:t>不知道在場的來賓有沒有什麼問題！？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3" name="Shape 6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常用的爬取套件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9" name="Shape 6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要抓取的資料放在網頁的各元素上  寫取方法去抓取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以這個例子來說 同樣要抓取公司名稱 因為在不同 的元素中 所以要使用不同的方法 進而用選擇器去找曲個元素的id class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5" name="Shape 7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使用scrapy 管理 每個網頁成立一個專案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2" name="Shape 7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將每一個網頁 成立一個專案 將該爬取網頁的方法寫在spider</a:t>
            </a:r>
          </a:p>
          <a:p>
            <a:pPr/>
            <a:r>
              <a:t>由scheduler 去處理任務調度 </a:t>
            </a:r>
          </a:p>
          <a:p>
            <a:pPr/>
            <a:r>
              <a:t>downloader 處理網頁下載</a:t>
            </a:r>
          </a:p>
          <a:p>
            <a:pPr/>
            <a:r>
              <a:t>得到responce後丟回spider剖析</a:t>
            </a:r>
          </a:p>
          <a:p>
            <a:pPr/>
            <a:r>
              <a:t>最後丟到item 去進行格式儲存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Green Title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9" name="Shape 89"/>
          <p:cNvSpPr/>
          <p:nvPr>
            <p:ph type="title"/>
          </p:nvPr>
        </p:nvSpPr>
        <p:spPr>
          <a:xfrm>
            <a:off x="1270000" y="6718300"/>
            <a:ext cx="10464800" cy="13081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FADE4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90" name="Shape 90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000">
                <a:solidFill>
                  <a:srgbClr val="464E70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000">
                <a:solidFill>
                  <a:srgbClr val="464E70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000">
                <a:solidFill>
                  <a:srgbClr val="464E70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000">
                <a:solidFill>
                  <a:srgbClr val="464E70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000">
                <a:solidFill>
                  <a:srgbClr val="464E7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xfrm>
            <a:off x="6288709" y="924560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ackground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932160" y="596900"/>
            <a:ext cx="11140481" cy="199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xfrm>
            <a:off x="875903" y="2945606"/>
            <a:ext cx="11140480" cy="5918994"/>
          </a:xfrm>
          <a:prstGeom prst="rect">
            <a:avLst/>
          </a:prstGeom>
        </p:spPr>
        <p:txBody>
          <a:bodyPr/>
          <a:lstStyle>
            <a:lvl1pPr marL="419805" indent="-419805">
              <a:defRPr>
                <a:solidFill>
                  <a:srgbClr val="FFF5E3"/>
                </a:solidFill>
              </a:defRPr>
            </a:lvl1pPr>
            <a:lvl2pPr marL="864305" indent="-419805">
              <a:defRPr>
                <a:solidFill>
                  <a:srgbClr val="FFF5E3"/>
                </a:solidFill>
              </a:defRPr>
            </a:lvl2pPr>
            <a:lvl3pPr marL="1308805" indent="-419805">
              <a:defRPr>
                <a:solidFill>
                  <a:srgbClr val="FFF5E3"/>
                </a:solidFill>
              </a:defRPr>
            </a:lvl3pPr>
            <a:lvl4pPr marL="1753305" indent="-419805">
              <a:defRPr>
                <a:solidFill>
                  <a:srgbClr val="FFF5E3"/>
                </a:solidFill>
              </a:defRPr>
            </a:lvl4pPr>
            <a:lvl5pPr marL="2197805" indent="-419805"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6288709" y="924560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rple Title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rple Heading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rple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B967C7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rple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967C7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2" name="Shape 1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rple Heading &amp; Body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50" name="Shape 1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ue Title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ue Heading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reen Heading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ue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2A8F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76" name="Shape 1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ue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A8F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ue Heading &amp; Body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an Title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3" name="Shape 2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an Heading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an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BBD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9" name="Shape 2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an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BD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an Heading &amp; Body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36" name="Shape 2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7" name="Shape 2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Title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6" name="Shape 2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Heading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54" name="Shape 2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reen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9000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62" name="Shape 2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9000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71" name="Shape 2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Heading &amp; Body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80" name="Shape 2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nk Title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89" name="Shape 2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nk Heading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97" name="Shape 2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nk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3F80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05" name="Shape 3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nk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3F80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4" name="Shape 3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nk Heading &amp; Body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3" name="Shape 3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ed Title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2" name="Shape 3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ed Heading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40" name="Shape 3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reen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ed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5151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48" name="Shape 3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ed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5151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56" name="Shape 3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57" name="Shape 3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Red Heading &amp; Body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65" name="Shape 3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6" name="Shape 3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投影片">
    <p:bg>
      <p:bgPr>
        <a:solidFill>
          <a:srgbClr val="C7ED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/>
          <a:lstStyle>
            <a:lvl1pPr algn="ctr" defTabSz="1300480">
              <a:lnSpc>
                <a:spcPct val="90000"/>
              </a:lnSpc>
              <a:defRPr b="0" sz="8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75" name="Shape 375"/>
          <p:cNvSpPr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兩項物件">
    <p:bg>
      <p:bgPr>
        <a:solidFill>
          <a:srgbClr val="C7ED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b="0" sz="6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83" name="Shape 383"/>
          <p:cNvSpPr/>
          <p:nvPr>
            <p:ph type="body" sz="half" idx="1"/>
          </p:nvPr>
        </p:nvSpPr>
        <p:spPr>
          <a:xfrm>
            <a:off x="894079" y="3166533"/>
            <a:ext cx="5527041" cy="4641428"/>
          </a:xfrm>
          <a:prstGeom prst="rect">
            <a:avLst/>
          </a:prstGeom>
        </p:spPr>
        <p:txBody>
          <a:bodyPr lIns="48767" tIns="48767" rIns="48767" bIns="48767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84" name="Shape 384"/>
          <p:cNvSpPr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物件">
    <p:bg>
      <p:bgPr>
        <a:solidFill>
          <a:srgbClr val="C7ED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b="0" sz="6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92" name="Shape 392"/>
          <p:cNvSpPr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93" name="Shape 393"/>
          <p:cNvSpPr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對">
    <p:bg>
      <p:bgPr>
        <a:solidFill>
          <a:srgbClr val="C7ED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title"/>
          </p:nvPr>
        </p:nvSpPr>
        <p:spPr>
          <a:xfrm>
            <a:off x="895773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b="0" sz="6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01" name="Shape 401"/>
          <p:cNvSpPr/>
          <p:nvPr>
            <p:ph type="body" sz="quarter" idx="1"/>
          </p:nvPr>
        </p:nvSpPr>
        <p:spPr>
          <a:xfrm>
            <a:off x="895773" y="3012440"/>
            <a:ext cx="5501641" cy="878841"/>
          </a:xfrm>
          <a:prstGeom prst="rect">
            <a:avLst/>
          </a:prstGeom>
        </p:spPr>
        <p:txBody>
          <a:bodyPr lIns="48767" tIns="48767" rIns="48767" bIns="48767" anchor="b"/>
          <a:lstStyle>
            <a:lvl1pPr marL="0" indent="0" defTabSz="1300480">
              <a:lnSpc>
                <a:spcPct val="90000"/>
              </a:lnSpc>
              <a:spcBef>
                <a:spcPts val="1400"/>
              </a:spcBef>
              <a:buSz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1300480">
              <a:lnSpc>
                <a:spcPct val="90000"/>
              </a:lnSpc>
              <a:spcBef>
                <a:spcPts val="1400"/>
              </a:spcBef>
              <a:buSz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defTabSz="1300480">
              <a:lnSpc>
                <a:spcPct val="90000"/>
              </a:lnSpc>
              <a:spcBef>
                <a:spcPts val="1400"/>
              </a:spcBef>
              <a:buSz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defTabSz="1300480">
              <a:lnSpc>
                <a:spcPct val="90000"/>
              </a:lnSpc>
              <a:spcBef>
                <a:spcPts val="1400"/>
              </a:spcBef>
              <a:buSz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defTabSz="1300480">
              <a:lnSpc>
                <a:spcPct val="90000"/>
              </a:lnSpc>
              <a:spcBef>
                <a:spcPts val="1400"/>
              </a:spcBef>
              <a:buSz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2" name="Shape 402"/>
          <p:cNvSpPr/>
          <p:nvPr>
            <p:ph type="body" sz="quarter" idx="13"/>
          </p:nvPr>
        </p:nvSpPr>
        <p:spPr>
          <a:xfrm>
            <a:off x="6583680" y="3012440"/>
            <a:ext cx="5528735" cy="878841"/>
          </a:xfrm>
          <a:prstGeom prst="rect">
            <a:avLst/>
          </a:prstGeom>
        </p:spPr>
        <p:txBody>
          <a:bodyPr lIns="48767" tIns="48767" rIns="48767" bIns="48767" anchor="b"/>
          <a:lstStyle/>
          <a:p>
            <a: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</a:p>
        </p:txBody>
      </p:sp>
      <p:sp>
        <p:nvSpPr>
          <p:cNvPr id="403" name="Shape 403"/>
          <p:cNvSpPr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含標題的圖片">
    <p:bg>
      <p:bgPr>
        <a:solidFill>
          <a:srgbClr val="C7ED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xfrm>
            <a:off x="895773" y="1706879"/>
            <a:ext cx="4194388" cy="1706882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1300480">
              <a:lnSpc>
                <a:spcPct val="90000"/>
              </a:lnSpc>
              <a:defRPr b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11" name="Shape 411"/>
          <p:cNvSpPr/>
          <p:nvPr>
            <p:ph type="pic" sz="half" idx="13"/>
          </p:nvPr>
        </p:nvSpPr>
        <p:spPr>
          <a:xfrm>
            <a:off x="5528733" y="2272453"/>
            <a:ext cx="6583682" cy="51985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2" name="Shape 412"/>
          <p:cNvSpPr/>
          <p:nvPr>
            <p:ph type="body" sz="quarter" idx="1"/>
          </p:nvPr>
        </p:nvSpPr>
        <p:spPr>
          <a:xfrm>
            <a:off x="895773" y="3413759"/>
            <a:ext cx="4194388" cy="4065695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3" name="Shape 413"/>
          <p:cNvSpPr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物件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21" name="Shape 421"/>
          <p:cNvSpPr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22" name="Shape 422"/>
          <p:cNvSpPr/>
          <p:nvPr>
            <p:ph type="sldNum" sz="quarter" idx="2"/>
          </p:nvPr>
        </p:nvSpPr>
        <p:spPr>
          <a:xfrm>
            <a:off x="11774464" y="8034295"/>
            <a:ext cx="336257" cy="319490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章節標題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title"/>
          </p:nvPr>
        </p:nvSpPr>
        <p:spPr>
          <a:xfrm>
            <a:off x="887306" y="3042920"/>
            <a:ext cx="11216642" cy="3042920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1300480">
              <a:lnSpc>
                <a:spcPct val="90000"/>
              </a:lnSpc>
              <a:defRPr sz="8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xfrm>
            <a:off x="887306" y="6114627"/>
            <a:ext cx="11216642" cy="1600200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defTabSz="1300480">
              <a:lnSpc>
                <a:spcPct val="90000"/>
              </a:lnSpc>
              <a:spcBef>
                <a:spcPts val="1400"/>
              </a:spcBef>
              <a:buSzTx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defTabSz="1300480">
              <a:lnSpc>
                <a:spcPct val="90000"/>
              </a:lnSpc>
              <a:spcBef>
                <a:spcPts val="1400"/>
              </a:spcBef>
              <a:buSzTx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defTabSz="1300480">
              <a:lnSpc>
                <a:spcPct val="90000"/>
              </a:lnSpc>
              <a:spcBef>
                <a:spcPts val="1400"/>
              </a:spcBef>
              <a:buSzTx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defTabSz="1300480">
              <a:lnSpc>
                <a:spcPct val="90000"/>
              </a:lnSpc>
              <a:spcBef>
                <a:spcPts val="1400"/>
              </a:spcBef>
              <a:buSzTx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defTabSz="1300480">
              <a:lnSpc>
                <a:spcPct val="90000"/>
              </a:lnSpc>
              <a:spcBef>
                <a:spcPts val="1400"/>
              </a:spcBef>
              <a:buSzTx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31" name="Shape 431"/>
          <p:cNvSpPr/>
          <p:nvPr>
            <p:ph type="sldNum" sz="quarter" idx="2"/>
          </p:nvPr>
        </p:nvSpPr>
        <p:spPr>
          <a:xfrm>
            <a:off x="11774464" y="8034295"/>
            <a:ext cx="336257" cy="319490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reen Heading &amp; Body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物件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xfrm>
            <a:off x="894079" y="519290"/>
            <a:ext cx="11216641" cy="1885246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lnSpc>
                <a:spcPct val="90000"/>
              </a:lnSpc>
              <a:defRPr b="0" sz="62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39" name="Shape 439"/>
          <p:cNvSpPr/>
          <p:nvPr>
            <p:ph type="body" idx="1"/>
          </p:nvPr>
        </p:nvSpPr>
        <p:spPr>
          <a:xfrm>
            <a:off x="894079" y="2596444"/>
            <a:ext cx="11216641" cy="6188570"/>
          </a:xfrm>
          <a:prstGeom prst="rect">
            <a:avLst/>
          </a:prstGeom>
        </p:spPr>
        <p:txBody>
          <a:bodyPr lIns="65023" tIns="65023" rIns="65023" bIns="65023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40" name="Shape 440"/>
          <p:cNvSpPr/>
          <p:nvPr>
            <p:ph type="sldNum" sz="quarter" idx="2"/>
          </p:nvPr>
        </p:nvSpPr>
        <p:spPr>
          <a:xfrm>
            <a:off x="11754850" y="9114114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只有標題">
    <p:bg>
      <p:bgPr>
        <a:solidFill>
          <a:srgbClr val="C7ED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b="0" sz="6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48" name="Shape 448"/>
          <p:cNvSpPr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White 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9000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56" name="Shape 4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>
              <a:defRPr sz="4000"/>
            </a:lvl1pPr>
            <a:lvl2pPr marL="889000" indent="-444500">
              <a:defRPr sz="4000"/>
            </a:lvl2pPr>
            <a:lvl3pPr marL="1333500" indent="-444500">
              <a:defRPr sz="4000"/>
            </a:lvl3pPr>
            <a:lvl4pPr marL="1778000" indent="-444500">
              <a:defRPr sz="4000"/>
            </a:lvl4pPr>
            <a:lvl5pPr marL="2222500" indent="-444500">
              <a:defRPr sz="4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7" name="Shape 4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ellow Heading &amp; Body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65" name="Shape 4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>
              <a:defRPr sz="4000">
                <a:solidFill>
                  <a:srgbClr val="FFF5E3"/>
                </a:solidFill>
              </a:defRPr>
            </a:lvl1pPr>
            <a:lvl2pPr marL="889000" indent="-444500">
              <a:defRPr sz="4000">
                <a:solidFill>
                  <a:srgbClr val="FFF5E3"/>
                </a:solidFill>
              </a:defRPr>
            </a:lvl2pPr>
            <a:lvl3pPr marL="1333500" indent="-444500">
              <a:defRPr sz="4000">
                <a:solidFill>
                  <a:srgbClr val="FFF5E3"/>
                </a:solidFill>
              </a:defRPr>
            </a:lvl3pPr>
            <a:lvl4pPr marL="1778000" indent="-444500">
              <a:defRPr sz="4000">
                <a:solidFill>
                  <a:srgbClr val="FFF5E3"/>
                </a:solidFill>
              </a:defRPr>
            </a:lvl4pPr>
            <a:lvl5pPr marL="2222500" indent="-444500">
              <a:defRPr sz="4000">
                <a:solidFill>
                  <a:srgbClr val="FFF5E3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66" name="Shape 4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ck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464E70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74" name="Shape 4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ck Heading &amp; Body">
    <p:bg>
      <p:bgPr>
        <a:solidFill>
          <a:srgbClr val="464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ck Heading">
    <p:bg>
      <p:bgPr>
        <a:solidFill>
          <a:srgbClr val="464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ck White 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FADE4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ource Code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937617" y="533400"/>
            <a:ext cx="11129566" cy="20520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FADE4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1066800" y="2987178"/>
            <a:ext cx="10871200" cy="5633940"/>
          </a:xfrm>
          <a:prstGeom prst="rect">
            <a:avLst/>
          </a:prstGeom>
          <a:solidFill>
            <a:srgbClr val="464E70"/>
          </a:solidFill>
          <a:ln w="254000">
            <a:solidFill>
              <a:srgbClr val="464E70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1pPr>
            <a:lvl2pPr marL="0" indent="2286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2pPr>
            <a:lvl3pPr marL="0" indent="4572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3pPr>
            <a:lvl4pPr marL="0" indent="6858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4pPr>
            <a:lvl5pPr marL="0" indent="9144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977653"/>
            <a:ext cx="11099800" cy="591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2pPr marL="822325" indent="-377825"/>
            <a:lvl3pPr marL="1266825" indent="-377825"/>
            <a:lvl4pPr marL="1711325" indent="-377825"/>
            <a:lvl5pPr marL="2155825" indent="-377825"/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b="0" sz="18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2286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4572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6858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9144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11430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13716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16002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1828800" algn="l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000" u="none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377825" marR="0" indent="-3778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64305" marR="0" indent="-41980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08805" marR="0" indent="-41980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53305" marR="0" indent="-41980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197805" marR="0" indent="-41980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42305" marR="0" indent="-41980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086805" marR="0" indent="-41980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31305" marR="0" indent="-41980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3975805" marR="0" indent="-41980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3.jpeg"/><Relationship Id="rId5" Type="http://schemas.openxmlformats.org/officeDocument/2006/relationships/image" Target="../media/image1.gif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4.jpeg"/><Relationship Id="rId9" Type="http://schemas.openxmlformats.org/officeDocument/2006/relationships/image" Target="../media/image2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5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Relationship Id="rId4" Type="http://schemas.openxmlformats.org/officeDocument/2006/relationships/image" Target="../media/image2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9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jpe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.gif"/><Relationship Id="rId3" Type="http://schemas.openxmlformats.org/officeDocument/2006/relationships/image" Target="../media/image3.jpe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Relationship Id="rId7" Type="http://schemas.openxmlformats.org/officeDocument/2006/relationships/image" Target="../media/image3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5.png"/><Relationship Id="rId3" Type="http://schemas.openxmlformats.org/officeDocument/2006/relationships/image" Target="../media/image2.gif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e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e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11.jpe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.jpe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3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4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11.jpeg"/><Relationship Id="rId5" Type="http://schemas.openxmlformats.org/officeDocument/2006/relationships/image" Target="../media/image3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tif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jpe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15.jpeg"/><Relationship Id="rId5" Type="http://schemas.openxmlformats.org/officeDocument/2006/relationships/image" Target="../media/image56.png"/><Relationship Id="rId6" Type="http://schemas.openxmlformats.org/officeDocument/2006/relationships/image" Target="../media/image16.jpeg"/><Relationship Id="rId7" Type="http://schemas.openxmlformats.org/officeDocument/2006/relationships/image" Target="../media/image57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58.png"/><Relationship Id="rId5" Type="http://schemas.openxmlformats.org/officeDocument/2006/relationships/image" Target="../media/image16.jpe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17.jpe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16.jpe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ctr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pPr/>
            <a:r>
              <a:t>JOB SWEEPER</a:t>
            </a:r>
          </a:p>
        </p:txBody>
      </p:sp>
      <p:pic>
        <p:nvPicPr>
          <p:cNvPr id="484" name="icon1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8617" y="5436185"/>
            <a:ext cx="3127566" cy="3127567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hape 485"/>
          <p:cNvSpPr/>
          <p:nvPr>
            <p:ph type="sldNum" sz="quarter" idx="4294967295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8655" y="6485068"/>
            <a:ext cx="4012090" cy="195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image2.jpg"/>
          <p:cNvPicPr>
            <a:picLocks noChangeAspect="1"/>
          </p:cNvPicPr>
          <p:nvPr/>
        </p:nvPicPr>
        <p:blipFill>
          <a:blip r:embed="rId4">
            <a:extLst/>
          </a:blip>
          <a:srcRect l="0" t="7907" r="0" b="7907"/>
          <a:stretch>
            <a:fillRect/>
          </a:stretch>
        </p:blipFill>
        <p:spPr>
          <a:xfrm>
            <a:off x="8618885" y="3418707"/>
            <a:ext cx="3703140" cy="222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image1.g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1565" y="3431446"/>
            <a:ext cx="2860462" cy="2225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image3.png"/>
          <p:cNvPicPr>
            <a:picLocks noChangeAspect="1"/>
          </p:cNvPicPr>
          <p:nvPr/>
        </p:nvPicPr>
        <p:blipFill>
          <a:blip r:embed="rId6">
            <a:extLst/>
          </a:blip>
          <a:srcRect l="0" t="0" r="38578" b="0"/>
          <a:stretch>
            <a:fillRect/>
          </a:stretch>
        </p:blipFill>
        <p:spPr>
          <a:xfrm>
            <a:off x="4436987" y="3419104"/>
            <a:ext cx="3866944" cy="2225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cman-bbi-artic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99631" y="6490405"/>
            <a:ext cx="3526353" cy="1948302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Shape 6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E70"/>
                </a:solidFill>
              </a:defRPr>
            </a:lvl1pPr>
          </a:lstStyle>
          <a:p>
            <a:pPr/>
            <a:r>
              <a:t>資料來源</a:t>
            </a:r>
          </a:p>
        </p:txBody>
      </p:sp>
      <p:pic>
        <p:nvPicPr>
          <p:cNvPr id="670" name="imgres-1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24950" y="6499355"/>
            <a:ext cx="3251200" cy="193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imgres-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09192" y="976689"/>
            <a:ext cx="5133509" cy="1602524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Shape 67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3" name="Shape 673"/>
          <p:cNvSpPr/>
          <p:nvPr/>
        </p:nvSpPr>
        <p:spPr>
          <a:xfrm>
            <a:off x="10939736" y="2214226"/>
            <a:ext cx="142697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7500</a:t>
            </a:r>
          </a:p>
        </p:txBody>
      </p:sp>
      <p:sp>
        <p:nvSpPr>
          <p:cNvPr id="674" name="Shape 674"/>
          <p:cNvSpPr/>
          <p:nvPr/>
        </p:nvSpPr>
        <p:spPr>
          <a:xfrm>
            <a:off x="2481174" y="5303450"/>
            <a:ext cx="142697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6500</a:t>
            </a:r>
          </a:p>
        </p:txBody>
      </p:sp>
      <p:sp>
        <p:nvSpPr>
          <p:cNvPr id="675" name="Shape 675"/>
          <p:cNvSpPr/>
          <p:nvPr/>
        </p:nvSpPr>
        <p:spPr>
          <a:xfrm>
            <a:off x="7225810" y="5303450"/>
            <a:ext cx="142697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8500</a:t>
            </a:r>
          </a:p>
        </p:txBody>
      </p:sp>
      <p:sp>
        <p:nvSpPr>
          <p:cNvPr id="676" name="Shape 676"/>
          <p:cNvSpPr/>
          <p:nvPr/>
        </p:nvSpPr>
        <p:spPr>
          <a:xfrm>
            <a:off x="10922571" y="5303450"/>
            <a:ext cx="17551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20000</a:t>
            </a:r>
          </a:p>
        </p:txBody>
      </p:sp>
      <p:sp>
        <p:nvSpPr>
          <p:cNvPr id="677" name="Shape 677"/>
          <p:cNvSpPr/>
          <p:nvPr/>
        </p:nvSpPr>
        <p:spPr>
          <a:xfrm>
            <a:off x="4433606" y="8277938"/>
            <a:ext cx="17551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60000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6">
            <a:satOff val="24555"/>
            <a:lumOff val="2223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2"/>
                </a:solidFill>
              </a:defRPr>
            </a:lvl1pPr>
          </a:lstStyle>
          <a:p>
            <a:pPr/>
            <a:r>
              <a:t>Tools</a:t>
            </a:r>
          </a:p>
        </p:txBody>
      </p:sp>
      <p:pic>
        <p:nvPicPr>
          <p:cNvPr id="682" name="jupy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0200" y="2845742"/>
            <a:ext cx="4062115" cy="4062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gr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8116" y="3565830"/>
            <a:ext cx="4354831" cy="2621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E70"/>
                </a:solidFill>
              </a:defRPr>
            </a:lvl1pPr>
          </a:lstStyle>
          <a:p>
            <a:pPr/>
            <a:r>
              <a:t>Tools</a:t>
            </a:r>
          </a:p>
        </p:txBody>
      </p:sp>
      <p:pic>
        <p:nvPicPr>
          <p:cNvPr id="688" name="6380-1202111S34465.jpg"/>
          <p:cNvPicPr>
            <a:picLocks noChangeAspect="1"/>
          </p:cNvPicPr>
          <p:nvPr/>
        </p:nvPicPr>
        <p:blipFill>
          <a:blip r:embed="rId3">
            <a:extLst/>
          </a:blip>
          <a:srcRect l="18486" t="4594" r="14350" b="7724"/>
          <a:stretch>
            <a:fillRect/>
          </a:stretch>
        </p:blipFill>
        <p:spPr>
          <a:xfrm>
            <a:off x="7981688" y="3011851"/>
            <a:ext cx="3396503" cy="5912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581" fill="norm" stroke="1" extrusionOk="0">
                <a:moveTo>
                  <a:pt x="11219" y="0"/>
                </a:moveTo>
                <a:cubicBezTo>
                  <a:pt x="10505" y="-4"/>
                  <a:pt x="9787" y="14"/>
                  <a:pt x="9397" y="57"/>
                </a:cubicBezTo>
                <a:cubicBezTo>
                  <a:pt x="8192" y="189"/>
                  <a:pt x="6851" y="506"/>
                  <a:pt x="5935" y="875"/>
                </a:cubicBezTo>
                <a:cubicBezTo>
                  <a:pt x="5692" y="973"/>
                  <a:pt x="5198" y="1170"/>
                  <a:pt x="4837" y="1313"/>
                </a:cubicBezTo>
                <a:cubicBezTo>
                  <a:pt x="4476" y="1456"/>
                  <a:pt x="3899" y="1729"/>
                  <a:pt x="3555" y="1920"/>
                </a:cubicBezTo>
                <a:cubicBezTo>
                  <a:pt x="1682" y="2958"/>
                  <a:pt x="338" y="4564"/>
                  <a:pt x="47" y="6112"/>
                </a:cubicBezTo>
                <a:lnTo>
                  <a:pt x="0" y="6369"/>
                </a:lnTo>
                <a:lnTo>
                  <a:pt x="2592" y="6619"/>
                </a:lnTo>
                <a:cubicBezTo>
                  <a:pt x="5171" y="6869"/>
                  <a:pt x="5184" y="6870"/>
                  <a:pt x="5828" y="6816"/>
                </a:cubicBezTo>
                <a:lnTo>
                  <a:pt x="6476" y="6763"/>
                </a:lnTo>
                <a:lnTo>
                  <a:pt x="6596" y="6437"/>
                </a:lnTo>
                <a:cubicBezTo>
                  <a:pt x="7051" y="5207"/>
                  <a:pt x="7855" y="4353"/>
                  <a:pt x="9061" y="3819"/>
                </a:cubicBezTo>
                <a:lnTo>
                  <a:pt x="9540" y="3606"/>
                </a:lnTo>
                <a:lnTo>
                  <a:pt x="10276" y="3625"/>
                </a:lnTo>
                <a:cubicBezTo>
                  <a:pt x="12079" y="3670"/>
                  <a:pt x="13491" y="4213"/>
                  <a:pt x="14295" y="5172"/>
                </a:cubicBezTo>
                <a:cubicBezTo>
                  <a:pt x="14941" y="5944"/>
                  <a:pt x="14962" y="6868"/>
                  <a:pt x="14349" y="7573"/>
                </a:cubicBezTo>
                <a:cubicBezTo>
                  <a:pt x="14099" y="7860"/>
                  <a:pt x="13520" y="8253"/>
                  <a:pt x="11989" y="9176"/>
                </a:cubicBezTo>
                <a:cubicBezTo>
                  <a:pt x="11198" y="9653"/>
                  <a:pt x="10460" y="10107"/>
                  <a:pt x="10348" y="10185"/>
                </a:cubicBezTo>
                <a:cubicBezTo>
                  <a:pt x="10236" y="10262"/>
                  <a:pt x="10119" y="10311"/>
                  <a:pt x="10089" y="10292"/>
                </a:cubicBezTo>
                <a:cubicBezTo>
                  <a:pt x="10058" y="10273"/>
                  <a:pt x="10068" y="10134"/>
                  <a:pt x="10111" y="9985"/>
                </a:cubicBezTo>
                <a:cubicBezTo>
                  <a:pt x="10336" y="9194"/>
                  <a:pt x="9547" y="8285"/>
                  <a:pt x="8335" y="7939"/>
                </a:cubicBezTo>
                <a:cubicBezTo>
                  <a:pt x="7952" y="7830"/>
                  <a:pt x="7853" y="7820"/>
                  <a:pt x="7038" y="7820"/>
                </a:cubicBezTo>
                <a:cubicBezTo>
                  <a:pt x="6207" y="7820"/>
                  <a:pt x="6129" y="7829"/>
                  <a:pt x="5730" y="7946"/>
                </a:cubicBezTo>
                <a:cubicBezTo>
                  <a:pt x="5248" y="8088"/>
                  <a:pt x="4666" y="8421"/>
                  <a:pt x="4426" y="8695"/>
                </a:cubicBezTo>
                <a:cubicBezTo>
                  <a:pt x="3868" y="9330"/>
                  <a:pt x="3909" y="10110"/>
                  <a:pt x="4533" y="10728"/>
                </a:cubicBezTo>
                <a:lnTo>
                  <a:pt x="4715" y="10907"/>
                </a:lnTo>
                <a:lnTo>
                  <a:pt x="4565" y="10987"/>
                </a:lnTo>
                <a:cubicBezTo>
                  <a:pt x="4428" y="11059"/>
                  <a:pt x="4419" y="11097"/>
                  <a:pt x="4465" y="11420"/>
                </a:cubicBezTo>
                <a:lnTo>
                  <a:pt x="4515" y="11774"/>
                </a:lnTo>
                <a:lnTo>
                  <a:pt x="4214" y="11965"/>
                </a:lnTo>
                <a:cubicBezTo>
                  <a:pt x="4023" y="12085"/>
                  <a:pt x="3909" y="12196"/>
                  <a:pt x="3909" y="12265"/>
                </a:cubicBezTo>
                <a:cubicBezTo>
                  <a:pt x="3909" y="12400"/>
                  <a:pt x="4160" y="12698"/>
                  <a:pt x="4401" y="12847"/>
                </a:cubicBezTo>
                <a:lnTo>
                  <a:pt x="4580" y="12959"/>
                </a:lnTo>
                <a:lnTo>
                  <a:pt x="4281" y="13376"/>
                </a:lnTo>
                <a:cubicBezTo>
                  <a:pt x="3890" y="13921"/>
                  <a:pt x="3771" y="14202"/>
                  <a:pt x="3650" y="14849"/>
                </a:cubicBezTo>
                <a:cubicBezTo>
                  <a:pt x="3578" y="15235"/>
                  <a:pt x="3465" y="15544"/>
                  <a:pt x="3241" y="15960"/>
                </a:cubicBezTo>
                <a:cubicBezTo>
                  <a:pt x="2963" y="16477"/>
                  <a:pt x="2930" y="16584"/>
                  <a:pt x="2924" y="16986"/>
                </a:cubicBezTo>
                <a:cubicBezTo>
                  <a:pt x="2918" y="17374"/>
                  <a:pt x="2941" y="17463"/>
                  <a:pt x="3088" y="17637"/>
                </a:cubicBezTo>
                <a:cubicBezTo>
                  <a:pt x="3276" y="17858"/>
                  <a:pt x="3580" y="17991"/>
                  <a:pt x="4026" y="18045"/>
                </a:cubicBezTo>
                <a:lnTo>
                  <a:pt x="4316" y="18081"/>
                </a:lnTo>
                <a:lnTo>
                  <a:pt x="4288" y="18378"/>
                </a:lnTo>
                <a:cubicBezTo>
                  <a:pt x="4274" y="18541"/>
                  <a:pt x="4233" y="18693"/>
                  <a:pt x="4196" y="18716"/>
                </a:cubicBezTo>
                <a:cubicBezTo>
                  <a:pt x="4159" y="18738"/>
                  <a:pt x="4012" y="18752"/>
                  <a:pt x="3867" y="18746"/>
                </a:cubicBezTo>
                <a:cubicBezTo>
                  <a:pt x="3721" y="18741"/>
                  <a:pt x="3553" y="18758"/>
                  <a:pt x="3495" y="18785"/>
                </a:cubicBezTo>
                <a:cubicBezTo>
                  <a:pt x="3437" y="18813"/>
                  <a:pt x="3373" y="18825"/>
                  <a:pt x="3350" y="18811"/>
                </a:cubicBezTo>
                <a:cubicBezTo>
                  <a:pt x="3328" y="18798"/>
                  <a:pt x="3156" y="18833"/>
                  <a:pt x="2969" y="18888"/>
                </a:cubicBezTo>
                <a:cubicBezTo>
                  <a:pt x="2781" y="18943"/>
                  <a:pt x="2599" y="18979"/>
                  <a:pt x="2565" y="18966"/>
                </a:cubicBezTo>
                <a:cubicBezTo>
                  <a:pt x="2530" y="18954"/>
                  <a:pt x="2448" y="18973"/>
                  <a:pt x="2380" y="19008"/>
                </a:cubicBezTo>
                <a:cubicBezTo>
                  <a:pt x="2312" y="19044"/>
                  <a:pt x="2164" y="19086"/>
                  <a:pt x="2053" y="19103"/>
                </a:cubicBezTo>
                <a:cubicBezTo>
                  <a:pt x="1942" y="19119"/>
                  <a:pt x="1851" y="19148"/>
                  <a:pt x="1851" y="19168"/>
                </a:cubicBezTo>
                <a:cubicBezTo>
                  <a:pt x="1851" y="19188"/>
                  <a:pt x="1701" y="19265"/>
                  <a:pt x="1519" y="19337"/>
                </a:cubicBezTo>
                <a:cubicBezTo>
                  <a:pt x="1337" y="19410"/>
                  <a:pt x="1187" y="19494"/>
                  <a:pt x="1187" y="19526"/>
                </a:cubicBezTo>
                <a:cubicBezTo>
                  <a:pt x="1187" y="19557"/>
                  <a:pt x="1104" y="19615"/>
                  <a:pt x="1003" y="19653"/>
                </a:cubicBezTo>
                <a:cubicBezTo>
                  <a:pt x="899" y="19693"/>
                  <a:pt x="819" y="19764"/>
                  <a:pt x="818" y="19818"/>
                </a:cubicBezTo>
                <a:cubicBezTo>
                  <a:pt x="818" y="19871"/>
                  <a:pt x="685" y="19997"/>
                  <a:pt x="521" y="20099"/>
                </a:cubicBezTo>
                <a:cubicBezTo>
                  <a:pt x="358" y="20202"/>
                  <a:pt x="242" y="20296"/>
                  <a:pt x="264" y="20309"/>
                </a:cubicBezTo>
                <a:cubicBezTo>
                  <a:pt x="287" y="20323"/>
                  <a:pt x="253" y="20369"/>
                  <a:pt x="187" y="20411"/>
                </a:cubicBezTo>
                <a:cubicBezTo>
                  <a:pt x="77" y="20481"/>
                  <a:pt x="77" y="20497"/>
                  <a:pt x="205" y="20624"/>
                </a:cubicBezTo>
                <a:cubicBezTo>
                  <a:pt x="336" y="20754"/>
                  <a:pt x="716" y="20912"/>
                  <a:pt x="1115" y="21003"/>
                </a:cubicBezTo>
                <a:cubicBezTo>
                  <a:pt x="1216" y="21026"/>
                  <a:pt x="1357" y="21065"/>
                  <a:pt x="1427" y="21089"/>
                </a:cubicBezTo>
                <a:cubicBezTo>
                  <a:pt x="1497" y="21112"/>
                  <a:pt x="1653" y="21131"/>
                  <a:pt x="1774" y="21131"/>
                </a:cubicBezTo>
                <a:cubicBezTo>
                  <a:pt x="1894" y="21131"/>
                  <a:pt x="2134" y="21158"/>
                  <a:pt x="2308" y="21192"/>
                </a:cubicBezTo>
                <a:cubicBezTo>
                  <a:pt x="2691" y="21265"/>
                  <a:pt x="3860" y="21381"/>
                  <a:pt x="4463" y="21405"/>
                </a:cubicBezTo>
                <a:cubicBezTo>
                  <a:pt x="4706" y="21414"/>
                  <a:pt x="5550" y="21445"/>
                  <a:pt x="6339" y="21473"/>
                </a:cubicBezTo>
                <a:cubicBezTo>
                  <a:pt x="7128" y="21500"/>
                  <a:pt x="8137" y="21538"/>
                  <a:pt x="8582" y="21558"/>
                </a:cubicBezTo>
                <a:cubicBezTo>
                  <a:pt x="9425" y="21596"/>
                  <a:pt x="10156" y="21588"/>
                  <a:pt x="12077" y="21516"/>
                </a:cubicBezTo>
                <a:cubicBezTo>
                  <a:pt x="13769" y="21453"/>
                  <a:pt x="14585" y="21377"/>
                  <a:pt x="14886" y="21254"/>
                </a:cubicBezTo>
                <a:cubicBezTo>
                  <a:pt x="15009" y="21204"/>
                  <a:pt x="15209" y="21174"/>
                  <a:pt x="15425" y="21174"/>
                </a:cubicBezTo>
                <a:cubicBezTo>
                  <a:pt x="15807" y="21174"/>
                  <a:pt x="15993" y="21130"/>
                  <a:pt x="16290" y="20969"/>
                </a:cubicBezTo>
                <a:cubicBezTo>
                  <a:pt x="16402" y="20908"/>
                  <a:pt x="16492" y="20874"/>
                  <a:pt x="16492" y="20892"/>
                </a:cubicBezTo>
                <a:cubicBezTo>
                  <a:pt x="16492" y="20973"/>
                  <a:pt x="16901" y="20728"/>
                  <a:pt x="16934" y="20627"/>
                </a:cubicBezTo>
                <a:cubicBezTo>
                  <a:pt x="16959" y="20549"/>
                  <a:pt x="17027" y="20507"/>
                  <a:pt x="17138" y="20498"/>
                </a:cubicBezTo>
                <a:cubicBezTo>
                  <a:pt x="17325" y="20482"/>
                  <a:pt x="17358" y="20384"/>
                  <a:pt x="17191" y="20347"/>
                </a:cubicBezTo>
                <a:cubicBezTo>
                  <a:pt x="17115" y="20330"/>
                  <a:pt x="17081" y="20261"/>
                  <a:pt x="17081" y="20128"/>
                </a:cubicBezTo>
                <a:cubicBezTo>
                  <a:pt x="17081" y="19992"/>
                  <a:pt x="17038" y="19910"/>
                  <a:pt x="16934" y="19850"/>
                </a:cubicBezTo>
                <a:cubicBezTo>
                  <a:pt x="16853" y="19803"/>
                  <a:pt x="16786" y="19730"/>
                  <a:pt x="16784" y="19689"/>
                </a:cubicBezTo>
                <a:cubicBezTo>
                  <a:pt x="16783" y="19648"/>
                  <a:pt x="16741" y="19584"/>
                  <a:pt x="16692" y="19547"/>
                </a:cubicBezTo>
                <a:cubicBezTo>
                  <a:pt x="16559" y="19447"/>
                  <a:pt x="15951" y="19252"/>
                  <a:pt x="15774" y="19252"/>
                </a:cubicBezTo>
                <a:cubicBezTo>
                  <a:pt x="15689" y="19252"/>
                  <a:pt x="15599" y="19232"/>
                  <a:pt x="15574" y="19208"/>
                </a:cubicBezTo>
                <a:cubicBezTo>
                  <a:pt x="15549" y="19185"/>
                  <a:pt x="15465" y="19166"/>
                  <a:pt x="15387" y="19166"/>
                </a:cubicBezTo>
                <a:cubicBezTo>
                  <a:pt x="15231" y="19166"/>
                  <a:pt x="14462" y="18971"/>
                  <a:pt x="14404" y="18917"/>
                </a:cubicBezTo>
                <a:cubicBezTo>
                  <a:pt x="14384" y="18898"/>
                  <a:pt x="14404" y="18746"/>
                  <a:pt x="14449" y="18577"/>
                </a:cubicBezTo>
                <a:cubicBezTo>
                  <a:pt x="14650" y="17825"/>
                  <a:pt x="13986" y="17072"/>
                  <a:pt x="12912" y="16838"/>
                </a:cubicBezTo>
                <a:cubicBezTo>
                  <a:pt x="12717" y="16796"/>
                  <a:pt x="12297" y="16686"/>
                  <a:pt x="11982" y="16595"/>
                </a:cubicBezTo>
                <a:cubicBezTo>
                  <a:pt x="11168" y="16359"/>
                  <a:pt x="10641" y="16288"/>
                  <a:pt x="10126" y="16343"/>
                </a:cubicBezTo>
                <a:cubicBezTo>
                  <a:pt x="9632" y="16396"/>
                  <a:pt x="9156" y="16513"/>
                  <a:pt x="8801" y="16670"/>
                </a:cubicBezTo>
                <a:cubicBezTo>
                  <a:pt x="8561" y="16777"/>
                  <a:pt x="8529" y="16780"/>
                  <a:pt x="8422" y="16718"/>
                </a:cubicBezTo>
                <a:cubicBezTo>
                  <a:pt x="8315" y="16656"/>
                  <a:pt x="8320" y="16630"/>
                  <a:pt x="8477" y="16405"/>
                </a:cubicBezTo>
                <a:cubicBezTo>
                  <a:pt x="8572" y="16270"/>
                  <a:pt x="8703" y="16044"/>
                  <a:pt x="8769" y="15904"/>
                </a:cubicBezTo>
                <a:lnTo>
                  <a:pt x="8889" y="15649"/>
                </a:lnTo>
                <a:lnTo>
                  <a:pt x="9560" y="15636"/>
                </a:lnTo>
                <a:cubicBezTo>
                  <a:pt x="9929" y="15629"/>
                  <a:pt x="10820" y="15594"/>
                  <a:pt x="11540" y="15559"/>
                </a:cubicBezTo>
                <a:cubicBezTo>
                  <a:pt x="12261" y="15524"/>
                  <a:pt x="13140" y="15482"/>
                  <a:pt x="13494" y="15466"/>
                </a:cubicBezTo>
                <a:lnTo>
                  <a:pt x="14137" y="15437"/>
                </a:lnTo>
                <a:lnTo>
                  <a:pt x="14137" y="14975"/>
                </a:lnTo>
                <a:cubicBezTo>
                  <a:pt x="14137" y="14357"/>
                  <a:pt x="14267" y="13690"/>
                  <a:pt x="14447" y="13376"/>
                </a:cubicBezTo>
                <a:cubicBezTo>
                  <a:pt x="14729" y="12881"/>
                  <a:pt x="15154" y="12544"/>
                  <a:pt x="16954" y="11383"/>
                </a:cubicBezTo>
                <a:cubicBezTo>
                  <a:pt x="19978" y="9431"/>
                  <a:pt x="20901" y="8523"/>
                  <a:pt x="21245" y="7158"/>
                </a:cubicBezTo>
                <a:cubicBezTo>
                  <a:pt x="21600" y="5748"/>
                  <a:pt x="21046" y="4199"/>
                  <a:pt x="19713" y="2867"/>
                </a:cubicBezTo>
                <a:cubicBezTo>
                  <a:pt x="18241" y="1396"/>
                  <a:pt x="15981" y="455"/>
                  <a:pt x="13017" y="80"/>
                </a:cubicBezTo>
                <a:cubicBezTo>
                  <a:pt x="12643" y="33"/>
                  <a:pt x="11932" y="5"/>
                  <a:pt x="1121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89" name="Shape 6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64E70"/>
                </a:solidFill>
              </a:defRPr>
            </a:pPr>
            <a:r>
              <a:t>Requests</a:t>
            </a:r>
          </a:p>
          <a:p>
            <a:pPr>
              <a:defRPr>
                <a:solidFill>
                  <a:srgbClr val="464E70"/>
                </a:solidFill>
              </a:defRPr>
            </a:pPr>
            <a:r>
              <a:t>Beautiful Soup</a:t>
            </a:r>
          </a:p>
        </p:txBody>
      </p:sp>
      <p:pic>
        <p:nvPicPr>
          <p:cNvPr id="690" name="cover_800_22804bc7955c4b211826727ad7be728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2716" y="5573115"/>
            <a:ext cx="4833063" cy="3414252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69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pPr/>
            <a:r>
              <a:t>Analysis Page</a:t>
            </a:r>
          </a:p>
        </p:txBody>
      </p:sp>
      <p:pic>
        <p:nvPicPr>
          <p:cNvPr id="696" name="306ad624a70582cda38f48e0ebc9f828.jpg"/>
          <p:cNvPicPr>
            <a:picLocks noChangeAspect="1"/>
          </p:cNvPicPr>
          <p:nvPr/>
        </p:nvPicPr>
        <p:blipFill>
          <a:blip r:embed="rId3">
            <a:extLst/>
          </a:blip>
          <a:srcRect l="8113" t="21823" r="7844" b="13634"/>
          <a:stretch>
            <a:fillRect/>
          </a:stretch>
        </p:blipFill>
        <p:spPr>
          <a:xfrm>
            <a:off x="4942465" y="6066449"/>
            <a:ext cx="6669935" cy="2824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4" h="21571" fill="norm" stroke="1" extrusionOk="0">
                <a:moveTo>
                  <a:pt x="10628" y="1"/>
                </a:moveTo>
                <a:cubicBezTo>
                  <a:pt x="9732" y="6"/>
                  <a:pt x="9359" y="212"/>
                  <a:pt x="8569" y="1137"/>
                </a:cubicBezTo>
                <a:cubicBezTo>
                  <a:pt x="8169" y="1606"/>
                  <a:pt x="8011" y="1865"/>
                  <a:pt x="7850" y="2319"/>
                </a:cubicBezTo>
                <a:cubicBezTo>
                  <a:pt x="7737" y="2639"/>
                  <a:pt x="7618" y="2901"/>
                  <a:pt x="7585" y="2901"/>
                </a:cubicBezTo>
                <a:cubicBezTo>
                  <a:pt x="7552" y="2901"/>
                  <a:pt x="7420" y="3121"/>
                  <a:pt x="7292" y="3389"/>
                </a:cubicBezTo>
                <a:lnTo>
                  <a:pt x="7058" y="3874"/>
                </a:lnTo>
                <a:lnTo>
                  <a:pt x="6575" y="3489"/>
                </a:lnTo>
                <a:cubicBezTo>
                  <a:pt x="6138" y="3139"/>
                  <a:pt x="6033" y="3099"/>
                  <a:pt x="5515" y="3101"/>
                </a:cubicBezTo>
                <a:cubicBezTo>
                  <a:pt x="5033" y="3103"/>
                  <a:pt x="4879" y="3153"/>
                  <a:pt x="4537" y="3416"/>
                </a:cubicBezTo>
                <a:cubicBezTo>
                  <a:pt x="4153" y="3713"/>
                  <a:pt x="3478" y="4637"/>
                  <a:pt x="3328" y="5071"/>
                </a:cubicBezTo>
                <a:cubicBezTo>
                  <a:pt x="3236" y="5338"/>
                  <a:pt x="3138" y="5322"/>
                  <a:pt x="3071" y="5025"/>
                </a:cubicBezTo>
                <a:cubicBezTo>
                  <a:pt x="3006" y="4738"/>
                  <a:pt x="2915" y="4861"/>
                  <a:pt x="2809" y="5374"/>
                </a:cubicBezTo>
                <a:cubicBezTo>
                  <a:pt x="2751" y="5654"/>
                  <a:pt x="2719" y="5684"/>
                  <a:pt x="2496" y="5659"/>
                </a:cubicBezTo>
                <a:cubicBezTo>
                  <a:pt x="1933" y="5595"/>
                  <a:pt x="1241" y="6037"/>
                  <a:pt x="894" y="6686"/>
                </a:cubicBezTo>
                <a:cubicBezTo>
                  <a:pt x="741" y="6972"/>
                  <a:pt x="702" y="6932"/>
                  <a:pt x="662" y="6456"/>
                </a:cubicBezTo>
                <a:cubicBezTo>
                  <a:pt x="594" y="5648"/>
                  <a:pt x="170" y="5702"/>
                  <a:pt x="114" y="6526"/>
                </a:cubicBezTo>
                <a:cubicBezTo>
                  <a:pt x="77" y="7063"/>
                  <a:pt x="141" y="7283"/>
                  <a:pt x="333" y="7283"/>
                </a:cubicBezTo>
                <a:cubicBezTo>
                  <a:pt x="528" y="7283"/>
                  <a:pt x="545" y="7422"/>
                  <a:pt x="405" y="7871"/>
                </a:cubicBezTo>
                <a:cubicBezTo>
                  <a:pt x="339" y="8084"/>
                  <a:pt x="231" y="8586"/>
                  <a:pt x="164" y="8986"/>
                </a:cubicBezTo>
                <a:cubicBezTo>
                  <a:pt x="-226" y="11301"/>
                  <a:pt x="96" y="13993"/>
                  <a:pt x="936" y="15427"/>
                </a:cubicBezTo>
                <a:cubicBezTo>
                  <a:pt x="1258" y="15978"/>
                  <a:pt x="1257" y="16039"/>
                  <a:pt x="904" y="16239"/>
                </a:cubicBezTo>
                <a:lnTo>
                  <a:pt x="754" y="16321"/>
                </a:lnTo>
                <a:lnTo>
                  <a:pt x="904" y="16442"/>
                </a:lnTo>
                <a:cubicBezTo>
                  <a:pt x="986" y="16508"/>
                  <a:pt x="1563" y="16577"/>
                  <a:pt x="2186" y="16593"/>
                </a:cubicBezTo>
                <a:cubicBezTo>
                  <a:pt x="3263" y="16621"/>
                  <a:pt x="3326" y="16634"/>
                  <a:pt x="3506" y="16890"/>
                </a:cubicBezTo>
                <a:cubicBezTo>
                  <a:pt x="3738" y="17221"/>
                  <a:pt x="3870" y="17482"/>
                  <a:pt x="3870" y="17612"/>
                </a:cubicBezTo>
                <a:cubicBezTo>
                  <a:pt x="3870" y="17665"/>
                  <a:pt x="3775" y="17827"/>
                  <a:pt x="3659" y="17972"/>
                </a:cubicBezTo>
                <a:lnTo>
                  <a:pt x="3446" y="18239"/>
                </a:lnTo>
                <a:lnTo>
                  <a:pt x="3821" y="18391"/>
                </a:lnTo>
                <a:cubicBezTo>
                  <a:pt x="4385" y="18622"/>
                  <a:pt x="5843" y="18708"/>
                  <a:pt x="6587" y="18554"/>
                </a:cubicBezTo>
                <a:lnTo>
                  <a:pt x="7236" y="18421"/>
                </a:lnTo>
                <a:lnTo>
                  <a:pt x="7536" y="18772"/>
                </a:lnTo>
                <a:cubicBezTo>
                  <a:pt x="7702" y="18966"/>
                  <a:pt x="7888" y="19287"/>
                  <a:pt x="7951" y="19488"/>
                </a:cubicBezTo>
                <a:lnTo>
                  <a:pt x="8064" y="19854"/>
                </a:lnTo>
                <a:lnTo>
                  <a:pt x="7956" y="20215"/>
                </a:lnTo>
                <a:cubicBezTo>
                  <a:pt x="7890" y="20436"/>
                  <a:pt x="7865" y="20618"/>
                  <a:pt x="7894" y="20685"/>
                </a:cubicBezTo>
                <a:cubicBezTo>
                  <a:pt x="7919" y="20745"/>
                  <a:pt x="8376" y="20979"/>
                  <a:pt x="8910" y="21200"/>
                </a:cubicBezTo>
                <a:cubicBezTo>
                  <a:pt x="9808" y="21573"/>
                  <a:pt x="9942" y="21597"/>
                  <a:pt x="10727" y="21558"/>
                </a:cubicBezTo>
                <a:cubicBezTo>
                  <a:pt x="11193" y="21534"/>
                  <a:pt x="11721" y="21458"/>
                  <a:pt x="11900" y="21388"/>
                </a:cubicBezTo>
                <a:cubicBezTo>
                  <a:pt x="12078" y="21318"/>
                  <a:pt x="12335" y="21234"/>
                  <a:pt x="12472" y="21203"/>
                </a:cubicBezTo>
                <a:cubicBezTo>
                  <a:pt x="13142" y="21052"/>
                  <a:pt x="13494" y="20834"/>
                  <a:pt x="13494" y="20567"/>
                </a:cubicBezTo>
                <a:cubicBezTo>
                  <a:pt x="13494" y="20473"/>
                  <a:pt x="13448" y="20278"/>
                  <a:pt x="13390" y="20133"/>
                </a:cubicBezTo>
                <a:cubicBezTo>
                  <a:pt x="13256" y="19795"/>
                  <a:pt x="13294" y="19490"/>
                  <a:pt x="13525" y="19072"/>
                </a:cubicBezTo>
                <a:cubicBezTo>
                  <a:pt x="13804" y="18566"/>
                  <a:pt x="14141" y="18409"/>
                  <a:pt x="14589" y="18569"/>
                </a:cubicBezTo>
                <a:cubicBezTo>
                  <a:pt x="15127" y="18761"/>
                  <a:pt x="17162" y="18757"/>
                  <a:pt x="17688" y="18563"/>
                </a:cubicBezTo>
                <a:cubicBezTo>
                  <a:pt x="18381" y="18308"/>
                  <a:pt x="18407" y="18127"/>
                  <a:pt x="17793" y="17836"/>
                </a:cubicBezTo>
                <a:cubicBezTo>
                  <a:pt x="17582" y="17736"/>
                  <a:pt x="17398" y="17601"/>
                  <a:pt x="17387" y="17536"/>
                </a:cubicBezTo>
                <a:cubicBezTo>
                  <a:pt x="17376" y="17471"/>
                  <a:pt x="17502" y="17218"/>
                  <a:pt x="17665" y="16975"/>
                </a:cubicBezTo>
                <a:lnTo>
                  <a:pt x="17961" y="16536"/>
                </a:lnTo>
                <a:lnTo>
                  <a:pt x="18608" y="16624"/>
                </a:lnTo>
                <a:cubicBezTo>
                  <a:pt x="19303" y="16718"/>
                  <a:pt x="20556" y="16607"/>
                  <a:pt x="20801" y="16430"/>
                </a:cubicBezTo>
                <a:lnTo>
                  <a:pt x="20950" y="16321"/>
                </a:lnTo>
                <a:lnTo>
                  <a:pt x="20810" y="16187"/>
                </a:lnTo>
                <a:cubicBezTo>
                  <a:pt x="20733" y="16114"/>
                  <a:pt x="20640" y="16054"/>
                  <a:pt x="20605" y="16054"/>
                </a:cubicBezTo>
                <a:cubicBezTo>
                  <a:pt x="20458" y="16054"/>
                  <a:pt x="20492" y="15867"/>
                  <a:pt x="20741" y="15296"/>
                </a:cubicBezTo>
                <a:cubicBezTo>
                  <a:pt x="21191" y="14264"/>
                  <a:pt x="21372" y="13054"/>
                  <a:pt x="21373" y="11072"/>
                </a:cubicBezTo>
                <a:cubicBezTo>
                  <a:pt x="21374" y="9244"/>
                  <a:pt x="21195" y="7890"/>
                  <a:pt x="20820" y="6874"/>
                </a:cubicBezTo>
                <a:cubicBezTo>
                  <a:pt x="20508" y="6030"/>
                  <a:pt x="19538" y="5280"/>
                  <a:pt x="19418" y="5789"/>
                </a:cubicBezTo>
                <a:cubicBezTo>
                  <a:pt x="19341" y="6120"/>
                  <a:pt x="19279" y="5882"/>
                  <a:pt x="19279" y="5259"/>
                </a:cubicBezTo>
                <a:cubicBezTo>
                  <a:pt x="19279" y="3281"/>
                  <a:pt x="18637" y="2948"/>
                  <a:pt x="17474" y="4322"/>
                </a:cubicBezTo>
                <a:lnTo>
                  <a:pt x="17090" y="4774"/>
                </a:lnTo>
                <a:lnTo>
                  <a:pt x="16851" y="4589"/>
                </a:lnTo>
                <a:cubicBezTo>
                  <a:pt x="16683" y="4457"/>
                  <a:pt x="16417" y="4398"/>
                  <a:pt x="15963" y="4395"/>
                </a:cubicBezTo>
                <a:cubicBezTo>
                  <a:pt x="15419" y="4392"/>
                  <a:pt x="15264" y="4434"/>
                  <a:pt x="15004" y="4653"/>
                </a:cubicBezTo>
                <a:cubicBezTo>
                  <a:pt x="14616" y="4979"/>
                  <a:pt x="14559" y="4978"/>
                  <a:pt x="14485" y="4647"/>
                </a:cubicBezTo>
                <a:cubicBezTo>
                  <a:pt x="14325" y="3929"/>
                  <a:pt x="13583" y="2071"/>
                  <a:pt x="13456" y="2071"/>
                </a:cubicBezTo>
                <a:cubicBezTo>
                  <a:pt x="13429" y="2071"/>
                  <a:pt x="13380" y="1992"/>
                  <a:pt x="13347" y="1898"/>
                </a:cubicBezTo>
                <a:cubicBezTo>
                  <a:pt x="13314" y="1803"/>
                  <a:pt x="13182" y="1600"/>
                  <a:pt x="13054" y="1446"/>
                </a:cubicBezTo>
                <a:cubicBezTo>
                  <a:pt x="12926" y="1293"/>
                  <a:pt x="12777" y="1109"/>
                  <a:pt x="12723" y="1037"/>
                </a:cubicBezTo>
                <a:cubicBezTo>
                  <a:pt x="12531" y="784"/>
                  <a:pt x="12120" y="439"/>
                  <a:pt x="11750" y="219"/>
                </a:cubicBezTo>
                <a:cubicBezTo>
                  <a:pt x="11464" y="49"/>
                  <a:pt x="11199" y="-3"/>
                  <a:pt x="10628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97" name="46bOOOPIC06.jpg"/>
          <p:cNvPicPr>
            <a:picLocks noChangeAspect="1"/>
          </p:cNvPicPr>
          <p:nvPr/>
        </p:nvPicPr>
        <p:blipFill>
          <a:blip r:embed="rId4">
            <a:extLst/>
          </a:blip>
          <a:srcRect l="10132" t="9749" r="10347" b="7929"/>
          <a:stretch>
            <a:fillRect/>
          </a:stretch>
        </p:blipFill>
        <p:spPr>
          <a:xfrm>
            <a:off x="1134128" y="2570828"/>
            <a:ext cx="3564016" cy="461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70" fill="norm" stroke="1" extrusionOk="0">
                <a:moveTo>
                  <a:pt x="13285" y="0"/>
                </a:moveTo>
                <a:cubicBezTo>
                  <a:pt x="12659" y="-1"/>
                  <a:pt x="12002" y="47"/>
                  <a:pt x="11477" y="145"/>
                </a:cubicBezTo>
                <a:cubicBezTo>
                  <a:pt x="10724" y="286"/>
                  <a:pt x="10017" y="463"/>
                  <a:pt x="9906" y="541"/>
                </a:cubicBezTo>
                <a:cubicBezTo>
                  <a:pt x="9840" y="587"/>
                  <a:pt x="9748" y="626"/>
                  <a:pt x="9702" y="626"/>
                </a:cubicBezTo>
                <a:cubicBezTo>
                  <a:pt x="9473" y="626"/>
                  <a:pt x="8581" y="1117"/>
                  <a:pt x="7997" y="1565"/>
                </a:cubicBezTo>
                <a:cubicBezTo>
                  <a:pt x="6681" y="2574"/>
                  <a:pt x="6117" y="3574"/>
                  <a:pt x="5981" y="5131"/>
                </a:cubicBezTo>
                <a:cubicBezTo>
                  <a:pt x="5967" y="5296"/>
                  <a:pt x="5963" y="5467"/>
                  <a:pt x="5972" y="5641"/>
                </a:cubicBezTo>
                <a:cubicBezTo>
                  <a:pt x="5972" y="5644"/>
                  <a:pt x="5972" y="5645"/>
                  <a:pt x="5972" y="5647"/>
                </a:cubicBezTo>
                <a:cubicBezTo>
                  <a:pt x="6000" y="6176"/>
                  <a:pt x="6136" y="6732"/>
                  <a:pt x="6361" y="7232"/>
                </a:cubicBezTo>
                <a:cubicBezTo>
                  <a:pt x="6397" y="7312"/>
                  <a:pt x="6420" y="7375"/>
                  <a:pt x="6443" y="7440"/>
                </a:cubicBezTo>
                <a:cubicBezTo>
                  <a:pt x="6471" y="7485"/>
                  <a:pt x="6480" y="7520"/>
                  <a:pt x="6477" y="7546"/>
                </a:cubicBezTo>
                <a:cubicBezTo>
                  <a:pt x="6491" y="7601"/>
                  <a:pt x="6502" y="7650"/>
                  <a:pt x="6491" y="7655"/>
                </a:cubicBezTo>
                <a:cubicBezTo>
                  <a:pt x="6464" y="7667"/>
                  <a:pt x="6206" y="7648"/>
                  <a:pt x="5919" y="7615"/>
                </a:cubicBezTo>
                <a:cubicBezTo>
                  <a:pt x="4960" y="7501"/>
                  <a:pt x="3711" y="7755"/>
                  <a:pt x="3134" y="8181"/>
                </a:cubicBezTo>
                <a:cubicBezTo>
                  <a:pt x="2770" y="8449"/>
                  <a:pt x="1941" y="9379"/>
                  <a:pt x="1674" y="9820"/>
                </a:cubicBezTo>
                <a:cubicBezTo>
                  <a:pt x="1549" y="10025"/>
                  <a:pt x="1389" y="10378"/>
                  <a:pt x="1318" y="10601"/>
                </a:cubicBezTo>
                <a:cubicBezTo>
                  <a:pt x="1278" y="10726"/>
                  <a:pt x="1251" y="10849"/>
                  <a:pt x="1241" y="10984"/>
                </a:cubicBezTo>
                <a:cubicBezTo>
                  <a:pt x="1241" y="10987"/>
                  <a:pt x="1241" y="10991"/>
                  <a:pt x="1241" y="10995"/>
                </a:cubicBezTo>
                <a:cubicBezTo>
                  <a:pt x="1213" y="11409"/>
                  <a:pt x="1335" y="11949"/>
                  <a:pt x="1674" y="13075"/>
                </a:cubicBezTo>
                <a:cubicBezTo>
                  <a:pt x="1799" y="13493"/>
                  <a:pt x="1890" y="13850"/>
                  <a:pt x="1946" y="14100"/>
                </a:cubicBezTo>
                <a:cubicBezTo>
                  <a:pt x="1946" y="14101"/>
                  <a:pt x="1948" y="14103"/>
                  <a:pt x="1948" y="14104"/>
                </a:cubicBezTo>
                <a:cubicBezTo>
                  <a:pt x="1953" y="14125"/>
                  <a:pt x="1954" y="14144"/>
                  <a:pt x="1958" y="14163"/>
                </a:cubicBezTo>
                <a:cubicBezTo>
                  <a:pt x="1971" y="14228"/>
                  <a:pt x="2002" y="14339"/>
                  <a:pt x="2003" y="14367"/>
                </a:cubicBezTo>
                <a:lnTo>
                  <a:pt x="2003" y="14382"/>
                </a:lnTo>
                <a:cubicBezTo>
                  <a:pt x="2013" y="14441"/>
                  <a:pt x="2012" y="14476"/>
                  <a:pt x="2011" y="14507"/>
                </a:cubicBezTo>
                <a:lnTo>
                  <a:pt x="2015" y="14605"/>
                </a:lnTo>
                <a:lnTo>
                  <a:pt x="1558" y="14701"/>
                </a:lnTo>
                <a:cubicBezTo>
                  <a:pt x="1307" y="14755"/>
                  <a:pt x="981" y="14842"/>
                  <a:pt x="835" y="14893"/>
                </a:cubicBezTo>
                <a:cubicBezTo>
                  <a:pt x="627" y="14964"/>
                  <a:pt x="306" y="15127"/>
                  <a:pt x="168" y="15219"/>
                </a:cubicBezTo>
                <a:cubicBezTo>
                  <a:pt x="152" y="15245"/>
                  <a:pt x="135" y="15269"/>
                  <a:pt x="120" y="15297"/>
                </a:cubicBezTo>
                <a:cubicBezTo>
                  <a:pt x="130" y="15307"/>
                  <a:pt x="122" y="15323"/>
                  <a:pt x="94" y="15347"/>
                </a:cubicBezTo>
                <a:cubicBezTo>
                  <a:pt x="38" y="15468"/>
                  <a:pt x="4" y="15598"/>
                  <a:pt x="0" y="15713"/>
                </a:cubicBezTo>
                <a:cubicBezTo>
                  <a:pt x="11" y="15856"/>
                  <a:pt x="67" y="15939"/>
                  <a:pt x="241" y="16064"/>
                </a:cubicBezTo>
                <a:cubicBezTo>
                  <a:pt x="330" y="16128"/>
                  <a:pt x="392" y="16166"/>
                  <a:pt x="462" y="16190"/>
                </a:cubicBezTo>
                <a:cubicBezTo>
                  <a:pt x="507" y="16201"/>
                  <a:pt x="556" y="16210"/>
                  <a:pt x="608" y="16218"/>
                </a:cubicBezTo>
                <a:cubicBezTo>
                  <a:pt x="725" y="16227"/>
                  <a:pt x="883" y="16223"/>
                  <a:pt x="1176" y="16209"/>
                </a:cubicBezTo>
                <a:cubicBezTo>
                  <a:pt x="1502" y="16193"/>
                  <a:pt x="1775" y="16177"/>
                  <a:pt x="1929" y="16166"/>
                </a:cubicBezTo>
                <a:cubicBezTo>
                  <a:pt x="2179" y="16105"/>
                  <a:pt x="2282" y="16150"/>
                  <a:pt x="2282" y="16339"/>
                </a:cubicBezTo>
                <a:cubicBezTo>
                  <a:pt x="2282" y="16344"/>
                  <a:pt x="2289" y="16365"/>
                  <a:pt x="2290" y="16374"/>
                </a:cubicBezTo>
                <a:cubicBezTo>
                  <a:pt x="2295" y="16395"/>
                  <a:pt x="2299" y="16410"/>
                  <a:pt x="2304" y="16435"/>
                </a:cubicBezTo>
                <a:cubicBezTo>
                  <a:pt x="2339" y="16597"/>
                  <a:pt x="2431" y="16943"/>
                  <a:pt x="2508" y="17202"/>
                </a:cubicBezTo>
                <a:cubicBezTo>
                  <a:pt x="2833" y="18282"/>
                  <a:pt x="2851" y="18458"/>
                  <a:pt x="2674" y="18900"/>
                </a:cubicBezTo>
                <a:cubicBezTo>
                  <a:pt x="2621" y="19033"/>
                  <a:pt x="2579" y="19171"/>
                  <a:pt x="2549" y="19294"/>
                </a:cubicBezTo>
                <a:cubicBezTo>
                  <a:pt x="2559" y="19325"/>
                  <a:pt x="2569" y="19358"/>
                  <a:pt x="2573" y="19407"/>
                </a:cubicBezTo>
                <a:cubicBezTo>
                  <a:pt x="2590" y="19592"/>
                  <a:pt x="2536" y="19792"/>
                  <a:pt x="2388" y="20075"/>
                </a:cubicBezTo>
                <a:cubicBezTo>
                  <a:pt x="2188" y="20458"/>
                  <a:pt x="2183" y="20490"/>
                  <a:pt x="2287" y="20723"/>
                </a:cubicBezTo>
                <a:cubicBezTo>
                  <a:pt x="2377" y="20923"/>
                  <a:pt x="2468" y="20998"/>
                  <a:pt x="2785" y="21130"/>
                </a:cubicBezTo>
                <a:cubicBezTo>
                  <a:pt x="3591" y="21463"/>
                  <a:pt x="5276" y="21599"/>
                  <a:pt x="8196" y="21566"/>
                </a:cubicBezTo>
                <a:cubicBezTo>
                  <a:pt x="11762" y="21525"/>
                  <a:pt x="14333" y="21268"/>
                  <a:pt x="14714" y="20914"/>
                </a:cubicBezTo>
                <a:cubicBezTo>
                  <a:pt x="14850" y="20787"/>
                  <a:pt x="14661" y="20571"/>
                  <a:pt x="14324" y="20471"/>
                </a:cubicBezTo>
                <a:cubicBezTo>
                  <a:pt x="14185" y="20429"/>
                  <a:pt x="13934" y="20346"/>
                  <a:pt x="13766" y="20287"/>
                </a:cubicBezTo>
                <a:cubicBezTo>
                  <a:pt x="13598" y="20228"/>
                  <a:pt x="13218" y="20136"/>
                  <a:pt x="12925" y="20083"/>
                </a:cubicBezTo>
                <a:cubicBezTo>
                  <a:pt x="12631" y="20029"/>
                  <a:pt x="12288" y="19950"/>
                  <a:pt x="12160" y="19906"/>
                </a:cubicBezTo>
                <a:cubicBezTo>
                  <a:pt x="12032" y="19863"/>
                  <a:pt x="11768" y="19799"/>
                  <a:pt x="11573" y="19765"/>
                </a:cubicBezTo>
                <a:cubicBezTo>
                  <a:pt x="11377" y="19731"/>
                  <a:pt x="10862" y="19613"/>
                  <a:pt x="10431" y="19502"/>
                </a:cubicBezTo>
                <a:cubicBezTo>
                  <a:pt x="9999" y="19391"/>
                  <a:pt x="9541" y="19284"/>
                  <a:pt x="9416" y="19264"/>
                </a:cubicBezTo>
                <a:cubicBezTo>
                  <a:pt x="9237" y="19236"/>
                  <a:pt x="8740" y="18867"/>
                  <a:pt x="8583" y="18683"/>
                </a:cubicBezTo>
                <a:cubicBezTo>
                  <a:pt x="8469" y="18636"/>
                  <a:pt x="8362" y="18592"/>
                  <a:pt x="8187" y="18527"/>
                </a:cubicBezTo>
                <a:cubicBezTo>
                  <a:pt x="8113" y="18500"/>
                  <a:pt x="8051" y="18471"/>
                  <a:pt x="7982" y="18442"/>
                </a:cubicBezTo>
                <a:cubicBezTo>
                  <a:pt x="7562" y="18265"/>
                  <a:pt x="7241" y="18066"/>
                  <a:pt x="7241" y="17965"/>
                </a:cubicBezTo>
                <a:cubicBezTo>
                  <a:pt x="7241" y="17956"/>
                  <a:pt x="7279" y="17891"/>
                  <a:pt x="7294" y="17859"/>
                </a:cubicBezTo>
                <a:cubicBezTo>
                  <a:pt x="7311" y="17800"/>
                  <a:pt x="7338" y="17738"/>
                  <a:pt x="7374" y="17688"/>
                </a:cubicBezTo>
                <a:cubicBezTo>
                  <a:pt x="7405" y="17644"/>
                  <a:pt x="7426" y="17613"/>
                  <a:pt x="7453" y="17573"/>
                </a:cubicBezTo>
                <a:cubicBezTo>
                  <a:pt x="7521" y="17457"/>
                  <a:pt x="7590" y="17339"/>
                  <a:pt x="7677" y="17202"/>
                </a:cubicBezTo>
                <a:cubicBezTo>
                  <a:pt x="7929" y="16803"/>
                  <a:pt x="8225" y="16206"/>
                  <a:pt x="8386" y="15771"/>
                </a:cubicBezTo>
                <a:lnTo>
                  <a:pt x="8533" y="15373"/>
                </a:lnTo>
                <a:cubicBezTo>
                  <a:pt x="8549" y="15328"/>
                  <a:pt x="8565" y="15283"/>
                  <a:pt x="8579" y="15249"/>
                </a:cubicBezTo>
                <a:lnTo>
                  <a:pt x="8663" y="15021"/>
                </a:lnTo>
                <a:lnTo>
                  <a:pt x="8745" y="15026"/>
                </a:lnTo>
                <a:cubicBezTo>
                  <a:pt x="8807" y="15015"/>
                  <a:pt x="8913" y="15022"/>
                  <a:pt x="9069" y="15049"/>
                </a:cubicBezTo>
                <a:cubicBezTo>
                  <a:pt x="9221" y="15061"/>
                  <a:pt x="9376" y="15084"/>
                  <a:pt x="9471" y="15108"/>
                </a:cubicBezTo>
                <a:cubicBezTo>
                  <a:pt x="9572" y="15122"/>
                  <a:pt x="9679" y="15136"/>
                  <a:pt x="9822" y="15151"/>
                </a:cubicBezTo>
                <a:cubicBezTo>
                  <a:pt x="10092" y="15178"/>
                  <a:pt x="10469" y="15209"/>
                  <a:pt x="10938" y="15232"/>
                </a:cubicBezTo>
                <a:cubicBezTo>
                  <a:pt x="12215" y="15297"/>
                  <a:pt x="14566" y="15235"/>
                  <a:pt x="15479" y="15114"/>
                </a:cubicBezTo>
                <a:cubicBezTo>
                  <a:pt x="16173" y="15021"/>
                  <a:pt x="17021" y="14948"/>
                  <a:pt x="17229" y="14958"/>
                </a:cubicBezTo>
                <a:cubicBezTo>
                  <a:pt x="17300" y="14951"/>
                  <a:pt x="17363" y="14944"/>
                  <a:pt x="17419" y="14932"/>
                </a:cubicBezTo>
                <a:cubicBezTo>
                  <a:pt x="17436" y="14922"/>
                  <a:pt x="17451" y="14917"/>
                  <a:pt x="17465" y="14904"/>
                </a:cubicBezTo>
                <a:cubicBezTo>
                  <a:pt x="17517" y="14856"/>
                  <a:pt x="17633" y="14817"/>
                  <a:pt x="17723" y="14817"/>
                </a:cubicBezTo>
                <a:cubicBezTo>
                  <a:pt x="17812" y="14817"/>
                  <a:pt x="18122" y="14763"/>
                  <a:pt x="18410" y="14700"/>
                </a:cubicBezTo>
                <a:cubicBezTo>
                  <a:pt x="18698" y="14636"/>
                  <a:pt x="18954" y="14588"/>
                  <a:pt x="18980" y="14592"/>
                </a:cubicBezTo>
                <a:cubicBezTo>
                  <a:pt x="19007" y="14596"/>
                  <a:pt x="19124" y="14568"/>
                  <a:pt x="19242" y="14531"/>
                </a:cubicBezTo>
                <a:cubicBezTo>
                  <a:pt x="19361" y="14493"/>
                  <a:pt x="19503" y="14462"/>
                  <a:pt x="19558" y="14462"/>
                </a:cubicBezTo>
                <a:cubicBezTo>
                  <a:pt x="19612" y="14462"/>
                  <a:pt x="19850" y="14383"/>
                  <a:pt x="20087" y="14286"/>
                </a:cubicBezTo>
                <a:cubicBezTo>
                  <a:pt x="20249" y="14219"/>
                  <a:pt x="20330" y="14196"/>
                  <a:pt x="20421" y="14167"/>
                </a:cubicBezTo>
                <a:cubicBezTo>
                  <a:pt x="20422" y="14167"/>
                  <a:pt x="20420" y="14165"/>
                  <a:pt x="20421" y="14165"/>
                </a:cubicBezTo>
                <a:cubicBezTo>
                  <a:pt x="20421" y="14165"/>
                  <a:pt x="20423" y="14165"/>
                  <a:pt x="20423" y="14165"/>
                </a:cubicBezTo>
                <a:cubicBezTo>
                  <a:pt x="20464" y="14152"/>
                  <a:pt x="20565" y="14111"/>
                  <a:pt x="20575" y="14111"/>
                </a:cubicBezTo>
                <a:cubicBezTo>
                  <a:pt x="20705" y="14117"/>
                  <a:pt x="21295" y="13663"/>
                  <a:pt x="21450" y="13449"/>
                </a:cubicBezTo>
                <a:cubicBezTo>
                  <a:pt x="21465" y="13423"/>
                  <a:pt x="21484" y="13400"/>
                  <a:pt x="21498" y="13374"/>
                </a:cubicBezTo>
                <a:cubicBezTo>
                  <a:pt x="21512" y="13347"/>
                  <a:pt x="21524" y="13317"/>
                  <a:pt x="21534" y="13285"/>
                </a:cubicBezTo>
                <a:cubicBezTo>
                  <a:pt x="21546" y="13255"/>
                  <a:pt x="21552" y="13223"/>
                  <a:pt x="21561" y="13191"/>
                </a:cubicBezTo>
                <a:cubicBezTo>
                  <a:pt x="21589" y="13068"/>
                  <a:pt x="21600" y="12924"/>
                  <a:pt x="21597" y="12769"/>
                </a:cubicBezTo>
                <a:cubicBezTo>
                  <a:pt x="21588" y="12305"/>
                  <a:pt x="21448" y="11743"/>
                  <a:pt x="21210" y="11362"/>
                </a:cubicBezTo>
                <a:cubicBezTo>
                  <a:pt x="20948" y="10945"/>
                  <a:pt x="20180" y="10525"/>
                  <a:pt x="19502" y="10427"/>
                </a:cubicBezTo>
                <a:cubicBezTo>
                  <a:pt x="19349" y="10405"/>
                  <a:pt x="19185" y="10351"/>
                  <a:pt x="19137" y="10306"/>
                </a:cubicBezTo>
                <a:cubicBezTo>
                  <a:pt x="19088" y="10261"/>
                  <a:pt x="19024" y="10237"/>
                  <a:pt x="18992" y="10252"/>
                </a:cubicBezTo>
                <a:cubicBezTo>
                  <a:pt x="18991" y="10253"/>
                  <a:pt x="18967" y="10250"/>
                  <a:pt x="18964" y="10250"/>
                </a:cubicBezTo>
                <a:cubicBezTo>
                  <a:pt x="18910" y="10259"/>
                  <a:pt x="18854" y="10261"/>
                  <a:pt x="18807" y="10254"/>
                </a:cubicBezTo>
                <a:cubicBezTo>
                  <a:pt x="18790" y="10251"/>
                  <a:pt x="18774" y="10250"/>
                  <a:pt x="18759" y="10247"/>
                </a:cubicBezTo>
                <a:cubicBezTo>
                  <a:pt x="18758" y="10246"/>
                  <a:pt x="18756" y="10247"/>
                  <a:pt x="18754" y="10247"/>
                </a:cubicBezTo>
                <a:cubicBezTo>
                  <a:pt x="18621" y="10236"/>
                  <a:pt x="18445" y="10216"/>
                  <a:pt x="18259" y="10193"/>
                </a:cubicBezTo>
                <a:cubicBezTo>
                  <a:pt x="17886" y="10146"/>
                  <a:pt x="17071" y="10090"/>
                  <a:pt x="16450" y="10068"/>
                </a:cubicBezTo>
                <a:cubicBezTo>
                  <a:pt x="16196" y="10059"/>
                  <a:pt x="15982" y="10047"/>
                  <a:pt x="15789" y="10035"/>
                </a:cubicBezTo>
                <a:cubicBezTo>
                  <a:pt x="15533" y="10023"/>
                  <a:pt x="15325" y="10007"/>
                  <a:pt x="15301" y="9989"/>
                </a:cubicBezTo>
                <a:cubicBezTo>
                  <a:pt x="15300" y="9988"/>
                  <a:pt x="15301" y="9987"/>
                  <a:pt x="15301" y="9987"/>
                </a:cubicBezTo>
                <a:cubicBezTo>
                  <a:pt x="15300" y="9986"/>
                  <a:pt x="15291" y="9987"/>
                  <a:pt x="15291" y="9987"/>
                </a:cubicBezTo>
                <a:cubicBezTo>
                  <a:pt x="15290" y="9986"/>
                  <a:pt x="15303" y="9979"/>
                  <a:pt x="15303" y="9977"/>
                </a:cubicBezTo>
                <a:cubicBezTo>
                  <a:pt x="15300" y="9947"/>
                  <a:pt x="15417" y="9879"/>
                  <a:pt x="15587" y="9805"/>
                </a:cubicBezTo>
                <a:cubicBezTo>
                  <a:pt x="15678" y="9758"/>
                  <a:pt x="15767" y="9712"/>
                  <a:pt x="15885" y="9658"/>
                </a:cubicBezTo>
                <a:cubicBezTo>
                  <a:pt x="16594" y="9336"/>
                  <a:pt x="17485" y="8689"/>
                  <a:pt x="18040" y="8116"/>
                </a:cubicBezTo>
                <a:cubicBezTo>
                  <a:pt x="18227" y="7910"/>
                  <a:pt x="18399" y="7694"/>
                  <a:pt x="18552" y="7470"/>
                </a:cubicBezTo>
                <a:cubicBezTo>
                  <a:pt x="18554" y="7468"/>
                  <a:pt x="18556" y="7464"/>
                  <a:pt x="18557" y="7462"/>
                </a:cubicBezTo>
                <a:cubicBezTo>
                  <a:pt x="18558" y="7460"/>
                  <a:pt x="18560" y="7459"/>
                  <a:pt x="18562" y="7457"/>
                </a:cubicBezTo>
                <a:cubicBezTo>
                  <a:pt x="18564" y="7454"/>
                  <a:pt x="18565" y="7452"/>
                  <a:pt x="18567" y="7449"/>
                </a:cubicBezTo>
                <a:cubicBezTo>
                  <a:pt x="18603" y="7395"/>
                  <a:pt x="18631" y="7337"/>
                  <a:pt x="18665" y="7282"/>
                </a:cubicBezTo>
                <a:cubicBezTo>
                  <a:pt x="18720" y="7195"/>
                  <a:pt x="18775" y="7108"/>
                  <a:pt x="18826" y="7019"/>
                </a:cubicBezTo>
                <a:cubicBezTo>
                  <a:pt x="18828" y="7016"/>
                  <a:pt x="18830" y="7012"/>
                  <a:pt x="18831" y="7009"/>
                </a:cubicBezTo>
                <a:cubicBezTo>
                  <a:pt x="18887" y="6906"/>
                  <a:pt x="18936" y="6803"/>
                  <a:pt x="18983" y="6699"/>
                </a:cubicBezTo>
                <a:cubicBezTo>
                  <a:pt x="18996" y="6671"/>
                  <a:pt x="19008" y="6641"/>
                  <a:pt x="19021" y="6612"/>
                </a:cubicBezTo>
                <a:cubicBezTo>
                  <a:pt x="19071" y="6494"/>
                  <a:pt x="19117" y="6377"/>
                  <a:pt x="19156" y="6258"/>
                </a:cubicBezTo>
                <a:cubicBezTo>
                  <a:pt x="19196" y="6134"/>
                  <a:pt x="19231" y="6008"/>
                  <a:pt x="19259" y="5883"/>
                </a:cubicBezTo>
                <a:cubicBezTo>
                  <a:pt x="19291" y="5720"/>
                  <a:pt x="19317" y="5550"/>
                  <a:pt x="19334" y="5378"/>
                </a:cubicBezTo>
                <a:cubicBezTo>
                  <a:pt x="19342" y="5241"/>
                  <a:pt x="19351" y="5119"/>
                  <a:pt x="19351" y="4910"/>
                </a:cubicBezTo>
                <a:cubicBezTo>
                  <a:pt x="19351" y="4779"/>
                  <a:pt x="19343" y="4670"/>
                  <a:pt x="19336" y="4557"/>
                </a:cubicBezTo>
                <a:cubicBezTo>
                  <a:pt x="19294" y="4076"/>
                  <a:pt x="19181" y="3620"/>
                  <a:pt x="18995" y="3195"/>
                </a:cubicBezTo>
                <a:cubicBezTo>
                  <a:pt x="18929" y="3053"/>
                  <a:pt x="18862" y="2912"/>
                  <a:pt x="18783" y="2777"/>
                </a:cubicBezTo>
                <a:cubicBezTo>
                  <a:pt x="18773" y="2761"/>
                  <a:pt x="18765" y="2746"/>
                  <a:pt x="18757" y="2731"/>
                </a:cubicBezTo>
                <a:cubicBezTo>
                  <a:pt x="18721" y="2670"/>
                  <a:pt x="18683" y="2610"/>
                  <a:pt x="18644" y="2551"/>
                </a:cubicBezTo>
                <a:cubicBezTo>
                  <a:pt x="18641" y="2547"/>
                  <a:pt x="18637" y="2544"/>
                  <a:pt x="18634" y="2540"/>
                </a:cubicBezTo>
                <a:cubicBezTo>
                  <a:pt x="18586" y="2468"/>
                  <a:pt x="18538" y="2399"/>
                  <a:pt x="18487" y="2330"/>
                </a:cubicBezTo>
                <a:cubicBezTo>
                  <a:pt x="18452" y="2282"/>
                  <a:pt x="18417" y="2233"/>
                  <a:pt x="18379" y="2187"/>
                </a:cubicBezTo>
                <a:cubicBezTo>
                  <a:pt x="18343" y="2144"/>
                  <a:pt x="18306" y="2102"/>
                  <a:pt x="18268" y="2059"/>
                </a:cubicBezTo>
                <a:cubicBezTo>
                  <a:pt x="18263" y="2053"/>
                  <a:pt x="18259" y="2046"/>
                  <a:pt x="18254" y="2040"/>
                </a:cubicBezTo>
                <a:cubicBezTo>
                  <a:pt x="18202" y="1981"/>
                  <a:pt x="18149" y="1921"/>
                  <a:pt x="18093" y="1864"/>
                </a:cubicBezTo>
                <a:cubicBezTo>
                  <a:pt x="18072" y="1842"/>
                  <a:pt x="18051" y="1822"/>
                  <a:pt x="18030" y="1801"/>
                </a:cubicBezTo>
                <a:cubicBezTo>
                  <a:pt x="17272" y="1047"/>
                  <a:pt x="16212" y="477"/>
                  <a:pt x="14911" y="153"/>
                </a:cubicBezTo>
                <a:cubicBezTo>
                  <a:pt x="14509" y="52"/>
                  <a:pt x="13912" y="2"/>
                  <a:pt x="13285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/>
        </p:nvSpPr>
        <p:spPr>
          <a:xfrm>
            <a:off x="5996516" y="4470400"/>
            <a:ext cx="1130301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702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921" y="3119950"/>
            <a:ext cx="8984967" cy="4552729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hape 703"/>
          <p:cNvSpPr/>
          <p:nvPr/>
        </p:nvSpPr>
        <p:spPr>
          <a:xfrm>
            <a:off x="2075984" y="3418959"/>
            <a:ext cx="2638625" cy="35646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  <p:pic>
        <p:nvPicPr>
          <p:cNvPr id="704" name="image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2398" y="4027756"/>
            <a:ext cx="7407271" cy="5010116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Shape 705"/>
          <p:cNvSpPr/>
          <p:nvPr/>
        </p:nvSpPr>
        <p:spPr>
          <a:xfrm>
            <a:off x="4337106" y="5243914"/>
            <a:ext cx="1798931" cy="3048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  <p:sp>
        <p:nvSpPr>
          <p:cNvPr id="706" name="Shape 706"/>
          <p:cNvSpPr/>
          <p:nvPr>
            <p:ph type="title"/>
          </p:nvPr>
        </p:nvSpPr>
        <p:spPr>
          <a:xfrm>
            <a:off x="952500" y="444500"/>
            <a:ext cx="11099800" cy="12588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E70"/>
                </a:solidFill>
              </a:defRPr>
            </a:lvl1pPr>
          </a:lstStyle>
          <a:p>
            <a:pPr/>
            <a:r>
              <a:t>Analysis Page</a:t>
            </a:r>
          </a:p>
        </p:txBody>
      </p:sp>
      <p:sp>
        <p:nvSpPr>
          <p:cNvPr id="707" name="Shape 707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8" name="Shape 708"/>
          <p:cNvSpPr/>
          <p:nvPr>
            <p:ph type="body" sz="quarter" idx="1"/>
          </p:nvPr>
        </p:nvSpPr>
        <p:spPr>
          <a:xfrm>
            <a:off x="646927" y="2099773"/>
            <a:ext cx="8160956" cy="910091"/>
          </a:xfrm>
          <a:prstGeom prst="rect">
            <a:avLst/>
          </a:prstGeom>
        </p:spPr>
        <p:txBody>
          <a:bodyPr/>
          <a:lstStyle/>
          <a:p>
            <a:pPr/>
            <a:r>
              <a:t>尋找不同元素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3" grpId="1"/>
      <p:bldP build="whole" bldLvl="1" animBg="1" rev="0" advAuto="0" spid="705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6">
            <a:satOff val="24555"/>
            <a:lumOff val="2223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Scrapy Is More Than Good</a:t>
            </a:r>
          </a:p>
        </p:txBody>
      </p:sp>
      <p:pic>
        <p:nvPicPr>
          <p:cNvPr id="713" name="scrapy-big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7559" y="3070641"/>
            <a:ext cx="3709850" cy="4730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E70"/>
                </a:solidFill>
              </a:defRPr>
            </a:lvl1pPr>
          </a:lstStyle>
          <a:p>
            <a:pPr/>
            <a:r>
              <a:t>What Is Scrapy ?</a:t>
            </a:r>
          </a:p>
        </p:txBody>
      </p:sp>
      <p:pic>
        <p:nvPicPr>
          <p:cNvPr id="718" name="scrapy_architectu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282" y="2349684"/>
            <a:ext cx="9708477" cy="6851412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Shape 71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0" name="scrapy_architectu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282" y="2134750"/>
            <a:ext cx="9708477" cy="685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scrapy_architectu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282" y="2051208"/>
            <a:ext cx="9708477" cy="6851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scrapy_architectu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282" y="2051208"/>
            <a:ext cx="9708477" cy="6851411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Shape 723"/>
          <p:cNvSpPr/>
          <p:nvPr/>
        </p:nvSpPr>
        <p:spPr>
          <a:xfrm>
            <a:off x="3619782" y="3842313"/>
            <a:ext cx="938321" cy="920909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sz="24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724" name="Shape 724"/>
          <p:cNvSpPr/>
          <p:nvPr/>
        </p:nvSpPr>
        <p:spPr>
          <a:xfrm>
            <a:off x="3867708" y="3902717"/>
            <a:ext cx="44246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25" name="Shape 725"/>
          <p:cNvSpPr/>
          <p:nvPr/>
        </p:nvSpPr>
        <p:spPr>
          <a:xfrm>
            <a:off x="7050057" y="2655962"/>
            <a:ext cx="938321" cy="920909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sz="24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726" name="Shape 726"/>
          <p:cNvSpPr/>
          <p:nvPr/>
        </p:nvSpPr>
        <p:spPr>
          <a:xfrm>
            <a:off x="7297983" y="2716366"/>
            <a:ext cx="442469" cy="800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27" name="Shape 727"/>
          <p:cNvSpPr/>
          <p:nvPr/>
        </p:nvSpPr>
        <p:spPr>
          <a:xfrm>
            <a:off x="6779072" y="6165834"/>
            <a:ext cx="938321" cy="92091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sz="24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728" name="Shape 728"/>
          <p:cNvSpPr/>
          <p:nvPr/>
        </p:nvSpPr>
        <p:spPr>
          <a:xfrm>
            <a:off x="7026998" y="6226238"/>
            <a:ext cx="442469" cy="800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29" name="Shape 729"/>
          <p:cNvSpPr/>
          <p:nvPr/>
        </p:nvSpPr>
        <p:spPr>
          <a:xfrm>
            <a:off x="1975748" y="7192991"/>
            <a:ext cx="938321" cy="920909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sz="24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730" name="Shape 730"/>
          <p:cNvSpPr/>
          <p:nvPr/>
        </p:nvSpPr>
        <p:spPr>
          <a:xfrm>
            <a:off x="2223675" y="7253395"/>
            <a:ext cx="44246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3" grpId="1"/>
      <p:bldP build="whole" bldLvl="1" animBg="1" rev="0" advAuto="0" spid="729" grpId="4"/>
      <p:bldP build="whole" bldLvl="1" animBg="1" rev="0" advAuto="0" spid="727" grpId="3"/>
      <p:bldP build="whole" bldLvl="1" animBg="1" rev="0" advAuto="0" spid="725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6">
            <a:satOff val="24555"/>
            <a:lumOff val="2223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2"/>
                </a:solidFill>
              </a:defRPr>
            </a:lvl1pPr>
          </a:lstStyle>
          <a:p>
            <a:pPr/>
            <a:r>
              <a:t>Why Scrapy?</a:t>
            </a:r>
          </a:p>
        </p:txBody>
      </p:sp>
      <p:sp>
        <p:nvSpPr>
          <p:cNvPr id="735" name="Shape 7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>
              <a:defRPr sz="3700"/>
            </a:pPr>
            <a:r>
              <a:t>Twisted框架  非同步化  效率</a:t>
            </a:r>
            <a:r>
              <a:rPr>
                <a:solidFill>
                  <a:schemeClr val="accent5"/>
                </a:solidFill>
              </a:rPr>
              <a:t>較高</a:t>
            </a:r>
          </a:p>
          <a:p>
            <a:pPr marL="377825" indent="-377825">
              <a:defRPr sz="3700"/>
            </a:pPr>
            <a:r>
              <a:t>易於管理</a:t>
            </a:r>
          </a:p>
          <a:p>
            <a:pPr marL="377825" indent="-377825">
              <a:defRPr sz="3700"/>
            </a:pPr>
            <a:r>
              <a:t>格式輸出方便</a:t>
            </a:r>
          </a:p>
          <a:p>
            <a:pPr marL="377825" indent="-377825">
              <a:defRPr sz="3700"/>
            </a:pPr>
            <a:r>
              <a:t>可重複使用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3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3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type="title"/>
          </p:nvPr>
        </p:nvSpPr>
        <p:spPr>
          <a:xfrm>
            <a:off x="1270000" y="534558"/>
            <a:ext cx="10464800" cy="1702691"/>
          </a:xfrm>
          <a:prstGeom prst="rect">
            <a:avLst/>
          </a:prstGeom>
        </p:spPr>
        <p:txBody>
          <a:bodyPr/>
          <a:lstStyle/>
          <a:p>
            <a:pPr/>
            <a:r>
              <a:t>Clean-up &amp; Analysis</a:t>
            </a:r>
          </a:p>
        </p:txBody>
      </p:sp>
      <p:sp>
        <p:nvSpPr>
          <p:cNvPr id="740" name="Shape 740"/>
          <p:cNvSpPr/>
          <p:nvPr>
            <p:ph type="body" sz="quarter" idx="1"/>
          </p:nvPr>
        </p:nvSpPr>
        <p:spPr>
          <a:xfrm>
            <a:off x="1270000" y="2449080"/>
            <a:ext cx="10464800" cy="1506737"/>
          </a:xfrm>
          <a:prstGeom prst="rect">
            <a:avLst/>
          </a:prstGeom>
        </p:spPr>
        <p:txBody>
          <a:bodyPr/>
          <a:lstStyle/>
          <a:p>
            <a:pPr/>
            <a:r>
              <a:t>智皓 思萱 智宇</a:t>
            </a:r>
          </a:p>
        </p:txBody>
      </p:sp>
      <p:sp>
        <p:nvSpPr>
          <p:cNvPr id="741" name="Shape 74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2" name="icon1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1258" y="6477507"/>
            <a:ext cx="1475084" cy="1475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imgr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724" y="3634765"/>
            <a:ext cx="1298921" cy="1656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imag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6913" y="3628298"/>
            <a:ext cx="1475256" cy="1686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61612" y="4286687"/>
            <a:ext cx="1541581" cy="352235"/>
          </a:xfrm>
          <a:prstGeom prst="rect">
            <a:avLst/>
          </a:prstGeom>
        </p:spPr>
      </p:pic>
      <p:pic>
        <p:nvPicPr>
          <p:cNvPr id="747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2398" y="4295216"/>
            <a:ext cx="1541580" cy="352235"/>
          </a:xfrm>
          <a:prstGeom prst="rect">
            <a:avLst/>
          </a:prstGeom>
        </p:spPr>
      </p:pic>
      <p:pic>
        <p:nvPicPr>
          <p:cNvPr id="749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9587752" y="5607963"/>
            <a:ext cx="987637" cy="352234"/>
          </a:xfrm>
          <a:prstGeom prst="rect">
            <a:avLst/>
          </a:prstGeom>
        </p:spPr>
      </p:pic>
      <p:pic>
        <p:nvPicPr>
          <p:cNvPr id="751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6343" y="7038681"/>
            <a:ext cx="1541580" cy="352735"/>
          </a:xfrm>
          <a:prstGeom prst="rect">
            <a:avLst/>
          </a:prstGeom>
        </p:spPr>
      </p:pic>
      <p:pic>
        <p:nvPicPr>
          <p:cNvPr id="753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91539" y="7038681"/>
            <a:ext cx="1541580" cy="352735"/>
          </a:xfrm>
          <a:prstGeom prst="rect">
            <a:avLst/>
          </a:prstGeom>
        </p:spPr>
      </p:pic>
      <p:pic>
        <p:nvPicPr>
          <p:cNvPr id="755" name="images-1.jpg"/>
          <p:cNvPicPr>
            <a:picLocks noChangeAspect="1"/>
          </p:cNvPicPr>
          <p:nvPr/>
        </p:nvPicPr>
        <p:blipFill>
          <a:blip r:embed="rId8">
            <a:extLst/>
          </a:blip>
          <a:srcRect l="20820" t="0" r="20820" b="0"/>
          <a:stretch>
            <a:fillRect/>
          </a:stretch>
        </p:blipFill>
        <p:spPr>
          <a:xfrm>
            <a:off x="8853472" y="3572076"/>
            <a:ext cx="2456197" cy="1566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5" name="Group 765"/>
          <p:cNvGrpSpPr/>
          <p:nvPr/>
        </p:nvGrpSpPr>
        <p:grpSpPr>
          <a:xfrm>
            <a:off x="9519418" y="6551198"/>
            <a:ext cx="1124304" cy="1326811"/>
            <a:chOff x="0" y="0"/>
            <a:chExt cx="1124303" cy="1326810"/>
          </a:xfrm>
        </p:grpSpPr>
        <p:sp>
          <p:nvSpPr>
            <p:cNvPr id="756" name="Shape 756"/>
            <p:cNvSpPr/>
            <p:nvPr/>
          </p:nvSpPr>
          <p:spPr>
            <a:xfrm>
              <a:off x="50048" y="0"/>
              <a:ext cx="1024208" cy="237281"/>
            </a:xfrm>
            <a:prstGeom prst="ellipse">
              <a:avLst/>
            </a:pr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785" name="Shape 785"/>
            <p:cNvSpPr/>
            <p:nvPr/>
          </p:nvSpPr>
          <p:spPr>
            <a:xfrm>
              <a:off x="54063" y="394503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54063" y="678857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761" name="Group 761"/>
            <p:cNvGrpSpPr/>
            <p:nvPr/>
          </p:nvGrpSpPr>
          <p:grpSpPr>
            <a:xfrm>
              <a:off x="0" y="1041339"/>
              <a:ext cx="1124304" cy="285472"/>
              <a:chOff x="0" y="0"/>
              <a:chExt cx="1124303" cy="285471"/>
            </a:xfrm>
          </p:grpSpPr>
          <p:sp>
            <p:nvSpPr>
              <p:cNvPr id="759" name="Shape 759"/>
              <p:cNvSpPr/>
              <p:nvPr/>
            </p:nvSpPr>
            <p:spPr>
              <a:xfrm>
                <a:off x="50048" y="48190"/>
                <a:ext cx="1024208" cy="237282"/>
              </a:xfrm>
              <a:prstGeom prst="ellips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0" y="0"/>
                <a:ext cx="1124304" cy="169593"/>
              </a:xfrm>
              <a:prstGeom prst="rect">
                <a:avLst/>
              </a:prstGeom>
              <a:solidFill>
                <a:srgbClr val="02A8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sp>
          <p:nvSpPr>
            <p:cNvPr id="787" name="Shape 787"/>
            <p:cNvSpPr/>
            <p:nvPr/>
          </p:nvSpPr>
          <p:spPr>
            <a:xfrm>
              <a:off x="54063" y="945151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63" name="Shape 763"/>
            <p:cNvSpPr/>
            <p:nvPr/>
          </p:nvSpPr>
          <p:spPr>
            <a:xfrm flipV="1">
              <a:off x="48289" y="128785"/>
              <a:ext cx="1" cy="1085939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764" name="Shape 764"/>
            <p:cNvSpPr/>
            <p:nvPr/>
          </p:nvSpPr>
          <p:spPr>
            <a:xfrm flipV="1">
              <a:off x="1077618" y="128785"/>
              <a:ext cx="1" cy="1085939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</p:grpSp>
      <p:grpSp>
        <p:nvGrpSpPr>
          <p:cNvPr id="783" name="Group 783"/>
          <p:cNvGrpSpPr/>
          <p:nvPr/>
        </p:nvGrpSpPr>
        <p:grpSpPr>
          <a:xfrm>
            <a:off x="5416778" y="6491724"/>
            <a:ext cx="1430336" cy="1582725"/>
            <a:chOff x="0" y="0"/>
            <a:chExt cx="1430334" cy="1582723"/>
          </a:xfrm>
        </p:grpSpPr>
        <p:sp>
          <p:nvSpPr>
            <p:cNvPr id="788" name="Shape 788"/>
            <p:cNvSpPr/>
            <p:nvPr/>
          </p:nvSpPr>
          <p:spPr>
            <a:xfrm>
              <a:off x="386634" y="3206"/>
              <a:ext cx="1043701" cy="47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9394" y="2163"/>
                    <a:pt x="16594" y="9363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505" y="309739"/>
              <a:ext cx="992593" cy="347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fill="norm" stroke="1" extrusionOk="0">
                  <a:moveTo>
                    <a:pt x="0" y="18"/>
                  </a:moveTo>
                  <a:cubicBezTo>
                    <a:pt x="8015" y="-407"/>
                    <a:pt x="15215" y="6651"/>
                    <a:pt x="21600" y="21193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4740" y="291865"/>
              <a:ext cx="21614" cy="1097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864272" y="650796"/>
              <a:ext cx="125411" cy="915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457" y="1376375"/>
              <a:ext cx="837721" cy="198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98" fill="norm" stroke="1" extrusionOk="0">
                  <a:moveTo>
                    <a:pt x="0" y="0"/>
                  </a:moveTo>
                  <a:cubicBezTo>
                    <a:pt x="10775" y="15482"/>
                    <a:pt x="17975" y="21600"/>
                    <a:pt x="21600" y="18355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0" y="0"/>
              <a:ext cx="400205" cy="305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994903" y="465376"/>
              <a:ext cx="422733" cy="197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5" fill="norm" stroke="1" extrusionOk="0">
                  <a:moveTo>
                    <a:pt x="0" y="19061"/>
                  </a:moveTo>
                  <a:cubicBezTo>
                    <a:pt x="11157" y="21600"/>
                    <a:pt x="18357" y="1524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173812" y="465715"/>
              <a:ext cx="255485" cy="102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855395" y="1478997"/>
              <a:ext cx="322151" cy="10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641" fill="norm" stroke="1" extrusionOk="0">
                  <a:moveTo>
                    <a:pt x="0" y="14404"/>
                  </a:moveTo>
                  <a:cubicBezTo>
                    <a:pt x="10033" y="21600"/>
                    <a:pt x="17233" y="16799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778" name="Group 778"/>
            <p:cNvGrpSpPr/>
            <p:nvPr/>
          </p:nvGrpSpPr>
          <p:grpSpPr>
            <a:xfrm>
              <a:off x="1069801" y="667104"/>
              <a:ext cx="303039" cy="214907"/>
              <a:chOff x="0" y="0"/>
              <a:chExt cx="303038" cy="214905"/>
            </a:xfrm>
          </p:grpSpPr>
          <p:sp>
            <p:nvSpPr>
              <p:cNvPr id="797" name="Shape 797"/>
              <p:cNvSpPr/>
              <p:nvPr/>
            </p:nvSpPr>
            <p:spPr>
              <a:xfrm>
                <a:off x="13276" y="0"/>
                <a:ext cx="289763" cy="85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669" fill="norm" stroke="1" extrusionOk="0">
                    <a:moveTo>
                      <a:pt x="0" y="17281"/>
                    </a:moveTo>
                    <a:cubicBezTo>
                      <a:pt x="9004" y="21600"/>
                      <a:pt x="16204" y="1584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798" name="Shape 798"/>
              <p:cNvSpPr/>
              <p:nvPr/>
            </p:nvSpPr>
            <p:spPr>
              <a:xfrm>
                <a:off x="-1" y="74612"/>
                <a:ext cx="24407" cy="1291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0" h="21600" fill="norm" stroke="1" extrusionOk="0">
                    <a:moveTo>
                      <a:pt x="16200" y="21600"/>
                    </a:moveTo>
                    <a:cubicBezTo>
                      <a:pt x="-5360" y="16838"/>
                      <a:pt x="-5400" y="9638"/>
                      <a:pt x="1608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799" name="Shape 799"/>
              <p:cNvSpPr/>
              <p:nvPr/>
            </p:nvSpPr>
            <p:spPr>
              <a:xfrm>
                <a:off x="15976" y="145486"/>
                <a:ext cx="263827" cy="69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608" fill="norm" stroke="1" extrusionOk="0">
                    <a:moveTo>
                      <a:pt x="0" y="14283"/>
                    </a:moveTo>
                    <a:cubicBezTo>
                      <a:pt x="8876" y="21600"/>
                      <a:pt x="16076" y="16839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grpSp>
          <p:nvGrpSpPr>
            <p:cNvPr id="782" name="Group 782"/>
            <p:cNvGrpSpPr/>
            <p:nvPr/>
          </p:nvGrpSpPr>
          <p:grpSpPr>
            <a:xfrm>
              <a:off x="1029232" y="989719"/>
              <a:ext cx="258727" cy="170822"/>
              <a:chOff x="0" y="0"/>
              <a:chExt cx="258726" cy="170821"/>
            </a:xfrm>
          </p:grpSpPr>
          <p:sp>
            <p:nvSpPr>
              <p:cNvPr id="800" name="Shape 800"/>
              <p:cNvSpPr/>
              <p:nvPr/>
            </p:nvSpPr>
            <p:spPr>
              <a:xfrm>
                <a:off x="17672" y="0"/>
                <a:ext cx="241055" cy="45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183" fill="norm" stroke="1" extrusionOk="0">
                    <a:moveTo>
                      <a:pt x="0" y="12505"/>
                    </a:moveTo>
                    <a:cubicBezTo>
                      <a:pt x="8679" y="21600"/>
                      <a:pt x="15879" y="17432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801" name="Shape 801"/>
              <p:cNvSpPr/>
              <p:nvPr/>
            </p:nvSpPr>
            <p:spPr>
              <a:xfrm>
                <a:off x="0" y="24340"/>
                <a:ext cx="27971" cy="135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55" h="21600" fill="norm" stroke="1" extrusionOk="0">
                    <a:moveTo>
                      <a:pt x="12704" y="21600"/>
                    </a:moveTo>
                    <a:cubicBezTo>
                      <a:pt x="-5345" y="16597"/>
                      <a:pt x="-4161" y="9397"/>
                      <a:pt x="16255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802" name="Shape 802"/>
              <p:cNvSpPr/>
              <p:nvPr/>
            </p:nvSpPr>
            <p:spPr>
              <a:xfrm>
                <a:off x="15981" y="106765"/>
                <a:ext cx="223816" cy="64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90" fill="norm" stroke="1" extrusionOk="0">
                    <a:moveTo>
                      <a:pt x="0" y="13005"/>
                    </a:moveTo>
                    <a:cubicBezTo>
                      <a:pt x="9039" y="21600"/>
                      <a:pt x="16239" y="17265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</p:grpSp>
      <p:sp>
        <p:nvSpPr>
          <p:cNvPr id="784" name="Shape 784"/>
          <p:cNvSpPr/>
          <p:nvPr/>
        </p:nvSpPr>
        <p:spPr>
          <a:xfrm>
            <a:off x="5164539" y="3230041"/>
            <a:ext cx="6429279" cy="2482439"/>
          </a:xfrm>
          <a:prstGeom prst="roundRect">
            <a:avLst>
              <a:gd name="adj" fmla="val 11146"/>
            </a:avLst>
          </a:pr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/>
        </p:nvSpPr>
        <p:spPr>
          <a:xfrm>
            <a:off x="910234" y="3874665"/>
            <a:ext cx="221932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7825" indent="-377825">
              <a:spcBef>
                <a:spcPts val="4200"/>
              </a:spcBef>
              <a:buSzPct val="75000"/>
              <a:buChar char="•"/>
              <a:defRPr b="0" sz="34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薪資資料</a:t>
            </a:r>
          </a:p>
        </p:txBody>
      </p:sp>
      <p:sp>
        <p:nvSpPr>
          <p:cNvPr id="805" name="Shape 805"/>
          <p:cNvSpPr/>
          <p:nvPr/>
        </p:nvSpPr>
        <p:spPr>
          <a:xfrm>
            <a:off x="909603" y="6467742"/>
            <a:ext cx="265112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7825" indent="-377825">
              <a:spcBef>
                <a:spcPts val="4200"/>
              </a:spcBef>
              <a:buSzPct val="75000"/>
              <a:buChar char="•"/>
              <a:defRPr b="0" sz="34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批踢踢資料</a:t>
            </a:r>
          </a:p>
        </p:txBody>
      </p:sp>
      <p:sp>
        <p:nvSpPr>
          <p:cNvPr id="806" name="Shape 8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Original Data</a:t>
            </a:r>
          </a:p>
        </p:txBody>
      </p:sp>
      <p:pic>
        <p:nvPicPr>
          <p:cNvPr id="807" name="image1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812" y="4474926"/>
            <a:ext cx="2631968" cy="2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image2.jpg"/>
          <p:cNvPicPr>
            <a:picLocks noChangeAspect="1"/>
          </p:cNvPicPr>
          <p:nvPr/>
        </p:nvPicPr>
        <p:blipFill>
          <a:blip r:embed="rId3">
            <a:extLst/>
          </a:blip>
          <a:srcRect l="442" t="0" r="0" b="0"/>
          <a:stretch>
            <a:fillRect/>
          </a:stretch>
        </p:blipFill>
        <p:spPr>
          <a:xfrm>
            <a:off x="4126752" y="4487626"/>
            <a:ext cx="2854501" cy="2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image3.png"/>
          <p:cNvPicPr>
            <a:picLocks noChangeAspect="1"/>
          </p:cNvPicPr>
          <p:nvPr/>
        </p:nvPicPr>
        <p:blipFill>
          <a:blip r:embed="rId4">
            <a:extLst/>
          </a:blip>
          <a:srcRect l="0" t="0" r="38577" b="0"/>
          <a:stretch>
            <a:fillRect/>
          </a:stretch>
        </p:blipFill>
        <p:spPr>
          <a:xfrm>
            <a:off x="7220790" y="4487688"/>
            <a:ext cx="3557836" cy="2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97549" y="7124351"/>
            <a:ext cx="4188849" cy="2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3375" y="7124351"/>
            <a:ext cx="4194767" cy="2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Shape 812"/>
          <p:cNvSpPr/>
          <p:nvPr/>
        </p:nvSpPr>
        <p:spPr>
          <a:xfrm>
            <a:off x="897534" y="2283804"/>
            <a:ext cx="351472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7825" indent="-377825">
              <a:spcBef>
                <a:spcPts val="4200"/>
              </a:spcBef>
              <a:buSzPct val="75000"/>
              <a:buChar char="•"/>
              <a:defRPr b="0" sz="34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違反勞基法資料</a:t>
            </a:r>
          </a:p>
        </p:txBody>
      </p:sp>
      <p:pic>
        <p:nvPicPr>
          <p:cNvPr id="813" name="13275653_10204812633234468_73926869_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84285" y="2377218"/>
            <a:ext cx="4874200" cy="1521577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Shape 81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MOTIVATION</a:t>
            </a:r>
          </a:p>
        </p:txBody>
      </p:sp>
      <p:sp>
        <p:nvSpPr>
          <p:cNvPr id="488" name="Shape 488"/>
          <p:cNvSpPr/>
          <p:nvPr>
            <p:ph type="sldNum" sz="quarter" idx="4294967295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4"/>
                </a:solidFill>
              </a:defRPr>
            </a:lvl1pPr>
          </a:lstStyle>
          <a:p>
            <a:pPr/>
            <a:r>
              <a:t>Why Clean Salary Data?</a:t>
            </a:r>
          </a:p>
        </p:txBody>
      </p:sp>
      <p:sp>
        <p:nvSpPr>
          <p:cNvPr id="817" name="Shape 8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818" name="Table 818"/>
          <p:cNvGraphicFramePr/>
          <p:nvPr/>
        </p:nvGraphicFramePr>
        <p:xfrm>
          <a:off x="868070" y="6192327"/>
          <a:ext cx="11264002" cy="2048001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{4C3C2611-4C71-4FC5-86AE-919BDF0F9419}</a:tableStyleId>
              </a:tblPr>
              <a:tblGrid>
                <a:gridCol w="2812825"/>
                <a:gridCol w="2812825"/>
                <a:gridCol w="2812825"/>
                <a:gridCol w="2812825"/>
              </a:tblGrid>
              <a:tr h="1017650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年資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1</a:t>
                      </a:r>
                      <a:r>
                        <a:t> </a:t>
                      </a:r>
                      <a:r>
                        <a:t>~</a:t>
                      </a:r>
                      <a:r>
                        <a:t> </a:t>
                      </a:r>
                      <a:r>
                        <a:t>2</a:t>
                      </a:r>
                      <a:r>
                        <a:t> 年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2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017650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薪資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4</a:t>
                      </a:r>
                      <a:r>
                        <a:t>萬</a:t>
                      </a:r>
                      <a:r>
                        <a:t>1</a:t>
                      </a:r>
                      <a:r>
                        <a:t>千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41K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40000~42000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819" name="Table 819"/>
          <p:cNvGraphicFramePr/>
          <p:nvPr/>
        </p:nvGraphicFramePr>
        <p:xfrm>
          <a:off x="868070" y="3142280"/>
          <a:ext cx="11264002" cy="3072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{D51ADE6A-740E-44AE-83CC-AE7238B6C88D}</a:tableStyleId>
              </a:tblPr>
              <a:tblGrid>
                <a:gridCol w="2812825"/>
                <a:gridCol w="2812825"/>
                <a:gridCol w="2812825"/>
                <a:gridCol w="2812825"/>
              </a:tblGrid>
              <a:tr h="1019766">
                <a:tc>
                  <a:txBody>
                    <a:bodyPr/>
                    <a:lstStyle/>
                    <a:p>
                      <a:pPr algn="r" defTabSz="1300480">
                        <a:defRPr sz="3800">
                          <a:ln w="17235">
                            <a:solidFill>
                              <a:srgbClr val="FFC000"/>
                            </a:solidFill>
                          </a:ln>
                          <a:sym typeface="微軟正黑體"/>
                        </a:defRPr>
                      </a:pP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 gridSpan="3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清理前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</a:tr>
              <a:tr h="1019766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公司</a:t>
                      </a:r>
                    </a:p>
                  </a:txBody>
                  <a:tcPr marL="42926" marR="42926" marT="42926" marB="42926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鴻海精密</a:t>
                      </a:r>
                    </a:p>
                  </a:txBody>
                  <a:tcPr marL="42926" marR="42926" marT="42926" marB="42926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鴻海科技集團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019766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職稱</a:t>
                      </a:r>
                    </a:p>
                  </a:txBody>
                  <a:tcPr marL="42926" marR="42926" marT="42926" marB="42926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工業工程師</a:t>
                      </a:r>
                    </a:p>
                  </a:txBody>
                  <a:tcPr marL="42926" marR="42926" marT="42926" marB="42926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生產線規劃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IE</a:t>
                      </a:r>
                      <a:r>
                        <a:t>工程師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820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5589" y="4161944"/>
            <a:ext cx="1152001" cy="11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909" y="5132977"/>
            <a:ext cx="1152001" cy="970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image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3909" y="6346575"/>
            <a:ext cx="768001" cy="7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image1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3466" y="7391035"/>
            <a:ext cx="768001" cy="7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Shape 824"/>
          <p:cNvSpPr/>
          <p:nvPr/>
        </p:nvSpPr>
        <p:spPr>
          <a:xfrm>
            <a:off x="1079500" y="571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rgbClr val="02A8F3"/>
                </a:solidFill>
              </a:defRPr>
            </a:lvl1pPr>
          </a:lstStyle>
          <a:p>
            <a:pPr/>
            <a:r>
              <a:t>Why Clean Salary Data?</a:t>
            </a:r>
          </a:p>
        </p:txBody>
      </p:sp>
      <p:sp>
        <p:nvSpPr>
          <p:cNvPr id="825" name="Shape 82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500" fill="hold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500" fill="hold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500" fill="hold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2" grpId="1"/>
      <p:bldP build="whole" bldLvl="1" animBg="1" rev="0" advAuto="0" spid="823" grpId="2"/>
      <p:bldP build="whole" bldLvl="1" animBg="1" rev="0" advAuto="0" spid="818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4"/>
                </a:solidFill>
              </a:defRPr>
            </a:lvl1pPr>
          </a:lstStyle>
          <a:p>
            <a:pPr/>
            <a:r>
              <a:t>Clean Company &amp; Job</a:t>
            </a:r>
          </a:p>
        </p:txBody>
      </p:sp>
      <p:sp>
        <p:nvSpPr>
          <p:cNvPr id="830" name="Shape 8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831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10969" y="3563029"/>
            <a:ext cx="1536001" cy="15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2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080" y="3563029"/>
            <a:ext cx="1536001" cy="153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5" name="Group 835"/>
          <p:cNvGrpSpPr/>
          <p:nvPr/>
        </p:nvGrpSpPr>
        <p:grpSpPr>
          <a:xfrm>
            <a:off x="2384847" y="3725637"/>
            <a:ext cx="3386378" cy="1349249"/>
            <a:chOff x="0" y="-13546"/>
            <a:chExt cx="3386376" cy="1349247"/>
          </a:xfrm>
        </p:grpSpPr>
        <p:sp>
          <p:nvSpPr>
            <p:cNvPr id="833" name="Shape 833"/>
            <p:cNvSpPr/>
            <p:nvPr/>
          </p:nvSpPr>
          <p:spPr>
            <a:xfrm>
              <a:off x="0" y="181077"/>
              <a:ext cx="3386377" cy="960001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474747"/>
                </a:gs>
                <a:gs pos="5000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88900" dist="25400" dir="5400000">
                <a:srgbClr val="000000">
                  <a:alpha val="63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defRPr sz="3400">
                  <a:ln w="17991">
                    <a:solidFill>
                      <a:srgbClr val="FFC000"/>
                    </a:solidFill>
                  </a:ln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</a:p>
          </p:txBody>
        </p:sp>
        <p:sp>
          <p:nvSpPr>
            <p:cNvPr id="834" name="Shape 834"/>
            <p:cNvSpPr/>
            <p:nvPr/>
          </p:nvSpPr>
          <p:spPr>
            <a:xfrm>
              <a:off x="0" y="-13547"/>
              <a:ext cx="3146377" cy="1349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/>
            <a:p>
              <a:pPr algn="ctr" defTabSz="650240">
                <a:defRPr sz="3400">
                  <a:ln w="17991">
                    <a:solidFill>
                      <a:srgbClr val="FFC000"/>
                    </a:solidFill>
                  </a:ln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最小編輯距離</a:t>
              </a:r>
            </a:p>
            <a:p>
              <a:pPr algn="ctr" defTabSz="650240">
                <a:defRPr sz="3400">
                  <a:ln w="17991">
                    <a:solidFill>
                      <a:srgbClr val="FFC000"/>
                    </a:solidFill>
                  </a:ln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&amp;</a:t>
              </a:r>
              <a:r>
                <a:t>資訊檢索</a:t>
              </a:r>
            </a:p>
          </p:txBody>
        </p:sp>
      </p:grpSp>
      <p:pic>
        <p:nvPicPr>
          <p:cNvPr id="836" name="image1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1710" y="3821848"/>
            <a:ext cx="1152001" cy="1184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7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2438" y="6102859"/>
            <a:ext cx="1536001" cy="12934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0" name="Group 840"/>
          <p:cNvGrpSpPr/>
          <p:nvPr/>
        </p:nvGrpSpPr>
        <p:grpSpPr>
          <a:xfrm>
            <a:off x="8401100" y="3920261"/>
            <a:ext cx="2289419" cy="960001"/>
            <a:chOff x="0" y="0"/>
            <a:chExt cx="2289418" cy="960000"/>
          </a:xfrm>
        </p:grpSpPr>
        <p:sp>
          <p:nvSpPr>
            <p:cNvPr id="838" name="Shape 838"/>
            <p:cNvSpPr/>
            <p:nvPr/>
          </p:nvSpPr>
          <p:spPr>
            <a:xfrm>
              <a:off x="0" y="0"/>
              <a:ext cx="2289419" cy="960001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474747"/>
                </a:gs>
                <a:gs pos="5000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88900" dist="25400" dir="5400000">
                <a:srgbClr val="000000">
                  <a:alpha val="63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defRPr sz="3400">
                  <a:ln w="17991">
                    <a:solidFill>
                      <a:srgbClr val="FFC000"/>
                    </a:solidFill>
                  </a:ln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</a:p>
          </p:txBody>
        </p:sp>
        <p:sp>
          <p:nvSpPr>
            <p:cNvPr id="839" name="Shape 839"/>
            <p:cNvSpPr/>
            <p:nvPr/>
          </p:nvSpPr>
          <p:spPr>
            <a:xfrm>
              <a:off x="-1" y="110176"/>
              <a:ext cx="2049420" cy="739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algn="ctr" defTabSz="650240">
                <a:defRPr sz="3400">
                  <a:ln w="17991">
                    <a:solidFill>
                      <a:srgbClr val="FFC000"/>
                    </a:solidFill>
                  </a:ln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字串比對</a:t>
              </a:r>
            </a:p>
          </p:txBody>
        </p:sp>
      </p:grpSp>
      <p:pic>
        <p:nvPicPr>
          <p:cNvPr id="841" name="image1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104" y="6338422"/>
            <a:ext cx="1152001" cy="1184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2" name="image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1093292">
            <a:off x="6281692" y="3428991"/>
            <a:ext cx="768001" cy="7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3" name="image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1093292">
            <a:off x="1609429" y="5952608"/>
            <a:ext cx="768001" cy="768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6" name="Group 846"/>
          <p:cNvGrpSpPr/>
          <p:nvPr/>
        </p:nvGrpSpPr>
        <p:grpSpPr>
          <a:xfrm>
            <a:off x="3598441" y="6421243"/>
            <a:ext cx="7090922" cy="960001"/>
            <a:chOff x="0" y="0"/>
            <a:chExt cx="7090921" cy="960000"/>
          </a:xfrm>
        </p:grpSpPr>
        <p:sp>
          <p:nvSpPr>
            <p:cNvPr id="844" name="Shape 844"/>
            <p:cNvSpPr/>
            <p:nvPr/>
          </p:nvSpPr>
          <p:spPr>
            <a:xfrm>
              <a:off x="0" y="0"/>
              <a:ext cx="7090922" cy="960001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474747"/>
                </a:gs>
                <a:gs pos="5000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88900" dist="25400" dir="5400000">
                <a:srgbClr val="000000">
                  <a:alpha val="63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defRPr b="0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5" name="Shape 845"/>
            <p:cNvSpPr/>
            <p:nvPr/>
          </p:nvSpPr>
          <p:spPr>
            <a:xfrm>
              <a:off x="0" y="78426"/>
              <a:ext cx="6850921" cy="803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/>
            <a:p>
              <a:pPr algn="ctr" defTabSz="650240">
                <a:defRPr sz="3800">
                  <a:ln w="17235">
                    <a:solidFill>
                      <a:srgbClr val="FFC000"/>
                    </a:solidFill>
                  </a:ln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最小編輯距離</a:t>
              </a:r>
              <a:r>
                <a:t>&amp;</a:t>
              </a:r>
              <a:r>
                <a:t>資訊檢索</a:t>
              </a:r>
            </a:p>
          </p:txBody>
        </p:sp>
      </p:grpSp>
      <p:pic>
        <p:nvPicPr>
          <p:cNvPr id="847" name="image1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5913738">
            <a:off x="10845856" y="3609834"/>
            <a:ext cx="1152001" cy="11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0191" y="6101729"/>
            <a:ext cx="1536001" cy="1293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image1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6566" y="4085818"/>
            <a:ext cx="1536001" cy="884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image1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6566" y="6741862"/>
            <a:ext cx="1536001" cy="884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image1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0844698" y="6236379"/>
            <a:ext cx="1152001" cy="11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4966" y="3563029"/>
            <a:ext cx="1536001" cy="15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image18.png"/>
          <p:cNvPicPr>
            <a:picLocks noChangeAspect="1"/>
          </p:cNvPicPr>
          <p:nvPr/>
        </p:nvPicPr>
        <p:blipFill>
          <a:blip r:embed="rId8">
            <a:extLst/>
          </a:blip>
          <a:srcRect l="1607" t="63051" r="11184" b="4624"/>
          <a:stretch>
            <a:fillRect/>
          </a:stretch>
        </p:blipFill>
        <p:spPr>
          <a:xfrm>
            <a:off x="866576" y="3052704"/>
            <a:ext cx="11618881" cy="4781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image19.png"/>
          <p:cNvPicPr>
            <a:picLocks noChangeAspect="1"/>
          </p:cNvPicPr>
          <p:nvPr/>
        </p:nvPicPr>
        <p:blipFill>
          <a:blip r:embed="rId9">
            <a:extLst/>
          </a:blip>
          <a:srcRect l="1608" t="58246" r="12308" b="9540"/>
          <a:stretch>
            <a:fillRect/>
          </a:stretch>
        </p:blipFill>
        <p:spPr>
          <a:xfrm>
            <a:off x="885735" y="3048330"/>
            <a:ext cx="11602556" cy="478970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Shape 85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500" fill="hold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500" fill="hold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3" grpId="1"/>
      <p:bldP build="whole" bldLvl="1" animBg="1" rev="0" advAuto="0" spid="853" grpId="2"/>
      <p:bldP build="whole" bldLvl="1" animBg="1" rev="0" advAuto="0" spid="854" grpId="3"/>
      <p:bldP build="whole" bldLvl="1" animBg="1" rev="0" advAuto="0" spid="854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Minimum Edit Distance</a:t>
            </a:r>
          </a:p>
        </p:txBody>
      </p:sp>
      <p:sp>
        <p:nvSpPr>
          <p:cNvPr id="858" name="Shape 8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859" name="Table 859"/>
          <p:cNvGraphicFramePr/>
          <p:nvPr/>
        </p:nvGraphicFramePr>
        <p:xfrm>
          <a:off x="870399" y="2596444"/>
          <a:ext cx="11264002" cy="604125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812825"/>
                <a:gridCol w="2812825"/>
                <a:gridCol w="2812825"/>
                <a:gridCol w="2812825"/>
              </a:tblGrid>
              <a:tr h="10218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字串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斷詞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計算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ln w="17991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最小編輯距離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</a:tr>
              <a:tr h="2554618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鴻海精密工業股份有限公司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鴻海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精密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defTabSz="914400">
                        <a:defRPr sz="38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工業 股份</a:t>
                      </a:r>
                    </a:p>
                    <a:p>
                      <a:pPr defTabSz="914400">
                        <a:defRPr sz="38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有限公司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1300480">
                        <a:defRPr sz="38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精密 工業</a:t>
                      </a:r>
                    </a:p>
                    <a:p>
                      <a:pPr algn="l" defTabSz="1300480">
                        <a:defRPr sz="38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股份</a:t>
                      </a:r>
                    </a:p>
                    <a:p>
                      <a:pPr algn="l" defTabSz="1300480">
                        <a:defRPr sz="38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有限公司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006600"/>
                          </a:solidFill>
                        </a:rPr>
                        <a:t>科技 集團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ACACA"/>
                    </a:solidFill>
                  </a:tcPr>
                </a:tc>
                <a:tc rowSpan="2">
                  <a:txBody>
                    <a:bodyPr/>
                    <a:lstStyle/>
                    <a:p>
                      <a:pPr defTabSz="130048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6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ACACA"/>
                    </a:solidFill>
                  </a:tcPr>
                </a:tc>
              </a:tr>
              <a:tr h="2452088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鴻海科技集團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鴻海 </a:t>
                      </a:r>
                      <a:r>
                        <a:rPr>
                          <a:solidFill>
                            <a:srgbClr val="006600"/>
                          </a:solidFill>
                        </a:rPr>
                        <a:t>科技</a:t>
                      </a:r>
                      <a:endParaRPr>
                        <a:solidFill>
                          <a:srgbClr val="006600"/>
                        </a:solidFill>
                      </a:endParaRPr>
                    </a:p>
                    <a:p>
                      <a:pPr defTabSz="914400">
                        <a:defRPr sz="3800">
                          <a:solidFill>
                            <a:srgbClr val="0066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集團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860" name="Shape 86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 Retrieval</a:t>
            </a:r>
          </a:p>
        </p:txBody>
      </p:sp>
      <p:sp>
        <p:nvSpPr>
          <p:cNvPr id="865" name="Shape 8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866" name="Table 866"/>
          <p:cNvGraphicFramePr/>
          <p:nvPr/>
        </p:nvGraphicFramePr>
        <p:xfrm>
          <a:off x="870399" y="2596444"/>
          <a:ext cx="11264002" cy="60416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{D51ADE6A-740E-44AE-83CC-AE7238B6C88D}</a:tableStyleId>
              </a:tblPr>
              <a:tblGrid>
                <a:gridCol w="2812825"/>
                <a:gridCol w="2812825"/>
                <a:gridCol w="2812825"/>
                <a:gridCol w="2812825"/>
              </a:tblGrid>
              <a:tr h="1021847"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字串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ln w="17991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另一字串斷詞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計算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ln w="17991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資訊檢索分數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2554618"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鴻海精密工業股份有限公司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0066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鴻海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科技</a:t>
                      </a:r>
                    </a:p>
                    <a:p>
                      <a:pPr defTabSz="914400">
                        <a:defRPr sz="38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集團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(</a:t>
                      </a:r>
                      <a:r>
                        <a:rPr>
                          <a:solidFill>
                            <a:srgbClr val="006600"/>
                          </a:solidFill>
                        </a:rPr>
                        <a:t>1</a:t>
                      </a:r>
                      <a:r>
                        <a:t>+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t>+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t>)/3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defTabSz="130048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0.53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ACACA"/>
                    </a:solidFill>
                  </a:tcPr>
                </a:tc>
              </a:tr>
              <a:tr h="2452433"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鴻海科技集團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0066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鴻海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精密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defTabSz="914400">
                        <a:defRPr sz="38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工業 股份</a:t>
                      </a:r>
                    </a:p>
                    <a:p>
                      <a:pPr defTabSz="914400">
                        <a:defRPr sz="38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有限公司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(</a:t>
                      </a:r>
                      <a:r>
                        <a:rPr>
                          <a:solidFill>
                            <a:srgbClr val="006600"/>
                          </a:solidFill>
                        </a:rPr>
                        <a:t>1</a:t>
                      </a:r>
                      <a:r>
                        <a:t>+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t>+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t>+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t>+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t>)/5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867" name="Shape 86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4"/>
                </a:solidFill>
              </a:defRPr>
            </a:lvl1pPr>
          </a:lstStyle>
          <a:p>
            <a:pPr/>
            <a:r>
              <a:t>Problems &amp; Solutions</a:t>
            </a:r>
          </a:p>
        </p:txBody>
      </p:sp>
      <p:sp>
        <p:nvSpPr>
          <p:cNvPr id="872" name="Shape 8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873" name="Table 873"/>
          <p:cNvGraphicFramePr/>
          <p:nvPr/>
        </p:nvGraphicFramePr>
        <p:xfrm>
          <a:off x="876749" y="2623858"/>
          <a:ext cx="11264002" cy="600506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{D51ADE6A-740E-44AE-83CC-AE7238B6C88D}</a:tableStyleId>
              </a:tblPr>
              <a:tblGrid>
                <a:gridCol w="2812825"/>
                <a:gridCol w="2812825"/>
                <a:gridCol w="2812825"/>
                <a:gridCol w="2812825"/>
              </a:tblGrid>
              <a:tr h="1198472"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字串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另一字串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ln w="17991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最小編輯距離
（越小越好）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ln w="17991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資訊檢索分數
（越大越好）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2396945">
                <a:tc rowSpan="2">
                  <a:txBody>
                    <a:bodyPr/>
                    <a:lstStyle/>
                    <a:p>
                      <a:pPr defTabSz="1300480"/>
                      <a:r>
                        <a: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鴻海精密工業股份有限公司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鴻海科技集團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6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0.53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2396945"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矽品精密工業股份有限公司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2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1.6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874" name="Table 874"/>
          <p:cNvGraphicFramePr/>
          <p:nvPr/>
        </p:nvGraphicFramePr>
        <p:xfrm>
          <a:off x="876749" y="2632195"/>
          <a:ext cx="11264002" cy="6144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{D51ADE6A-740E-44AE-83CC-AE7238B6C88D}</a:tableStyleId>
              </a:tblPr>
              <a:tblGrid>
                <a:gridCol w="2812825"/>
                <a:gridCol w="2812825"/>
                <a:gridCol w="2812825"/>
                <a:gridCol w="2812825"/>
              </a:tblGrid>
              <a:tr h="1215929"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字串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另一字串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ln w="17991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最小編輯距離
（越小越好）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ln w="17991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資訊檢索分數
（越大越好）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2360662">
                <a:tc rowSpan="2">
                  <a:txBody>
                    <a:bodyPr/>
                    <a:lstStyle/>
                    <a:p>
                      <a:pPr defTabSz="1300480">
                        <a:def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鴻海精密工業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   </a:t>
                      </a:r>
                      <a:r>
                        <a:t>1080</a:t>
                      </a:r>
                      <a:r>
                        <a:t>      </a:t>
                      </a:r>
                      <a:r>
                        <a:t>52</a:t>
                      </a:r>
                      <a:r>
                        <a:t>         </a:t>
                      </a:r>
                      <a:r>
                        <a:t>33</a:t>
                      </a:r>
                    </a:p>
                    <a:p>
                      <a:pPr defTabSz="1300480">
                        <a:def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股份有限公司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      </a:t>
                      </a:r>
                      <a:r>
                        <a:t>2</a:t>
                      </a:r>
                      <a:r>
                        <a:t>                  </a:t>
                      </a:r>
                      <a:r>
                        <a:t>1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鴻海科技集團</a:t>
                      </a:r>
                    </a:p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                   </a:t>
                      </a:r>
                      <a:r>
                        <a:t>10</a:t>
                      </a:r>
                      <a:r>
                        <a:t>       </a:t>
                      </a:r>
                      <a:r>
                        <a:t>120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trike="sngStrike"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6</a:t>
                      </a:r>
                      <a:r>
                        <a:rPr strike="noStrike"/>
                        <a:t> </a:t>
                      </a:r>
                      <a:r>
                        <a:rPr strike="noStrike">
                          <a:solidFill>
                            <a:srgbClr val="FF0000"/>
                          </a:solidFill>
                        </a:rPr>
                        <a:t>218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trike="sngStrike"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0.53</a:t>
                      </a:r>
                      <a:r>
                        <a:rPr strike="noStrike"/>
                        <a:t> </a:t>
                      </a:r>
                      <a:r>
                        <a:rPr strike="noStrike">
                          <a:solidFill>
                            <a:srgbClr val="FF0000"/>
                          </a:solidFill>
                        </a:rPr>
                        <a:t>576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2554708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矽品精密工業</a:t>
                      </a:r>
                    </a:p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   </a:t>
                      </a:r>
                      <a:r>
                        <a:t>2701</a:t>
                      </a:r>
                    </a:p>
                    <a:p>
                      <a:pPr defTabSz="914400">
                        <a:def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股份有限公司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trike="sngStrike" sz="38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2</a:t>
                      </a:r>
                      <a:r>
                        <a:rPr strike="noStrike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trike="noStrike">
                          <a:solidFill>
                            <a:srgbClr val="000000"/>
                          </a:solidFill>
                        </a:rPr>
                        <a:t>3781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trike="sngStrike" sz="3800"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1.6</a:t>
                      </a:r>
                      <a:r>
                        <a:rPr strike="noStrike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trike="noStrike">
                          <a:solidFill>
                            <a:srgbClr val="000000"/>
                          </a:solidFill>
                        </a:rPr>
                        <a:t>83.2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75" name="Shape 875"/>
          <p:cNvSpPr/>
          <p:nvPr/>
        </p:nvSpPr>
        <p:spPr>
          <a:xfrm>
            <a:off x="1079500" y="571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rgbClr val="02A8F3"/>
                </a:solidFill>
              </a:defRPr>
            </a:lvl1pPr>
          </a:lstStyle>
          <a:p>
            <a:pPr/>
            <a:r>
              <a:t>Problems &amp; Solutions</a:t>
            </a:r>
          </a:p>
        </p:txBody>
      </p:sp>
      <p:sp>
        <p:nvSpPr>
          <p:cNvPr id="876" name="Shape 876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500" fill="hold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4" grpId="2"/>
      <p:bldP build="whole" bldLvl="1" animBg="1" rev="0" advAuto="0" spid="87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&amp; After</a:t>
            </a:r>
          </a:p>
        </p:txBody>
      </p:sp>
      <p:sp>
        <p:nvSpPr>
          <p:cNvPr id="881" name="Shape 8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882" name="Table 882"/>
          <p:cNvGraphicFramePr/>
          <p:nvPr/>
        </p:nvGraphicFramePr>
        <p:xfrm>
          <a:off x="870399" y="2596444"/>
          <a:ext cx="11264002" cy="61440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{D51ADE6A-740E-44AE-83CC-AE7238B6C88D}</a:tableStyleId>
              </a:tblPr>
              <a:tblGrid>
                <a:gridCol w="2250260"/>
                <a:gridCol w="2250260"/>
                <a:gridCol w="2250260"/>
                <a:gridCol w="2250260"/>
                <a:gridCol w="2250260"/>
              </a:tblGrid>
              <a:tr h="1021883">
                <a:tc>
                  <a:txBody>
                    <a:bodyPr/>
                    <a:lstStyle/>
                    <a:p>
                      <a:pPr algn="r" defTabSz="1300480">
                        <a:defRPr sz="2800">
                          <a:ln w="16933">
                            <a:solidFill>
                              <a:srgbClr val="FFC000"/>
                            </a:solidFill>
                          </a:ln>
                          <a:sym typeface="微軟正黑體"/>
                        </a:defRPr>
                      </a:pP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 gridSpan="3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清理前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清理後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2554708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公司</a:t>
                      </a:r>
                    </a:p>
                  </a:txBody>
                  <a:tcPr marL="34290" marR="34290" marT="34290" marB="3429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鴻海精密</a:t>
                      </a:r>
                    </a:p>
                  </a:txBody>
                  <a:tcPr marL="34290" marR="34290" marT="34290" marB="3429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鴻海科技集團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鴻海精密工業股份有限公司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2554708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職稱</a:t>
                      </a:r>
                    </a:p>
                  </a:txBody>
                  <a:tcPr marL="34290" marR="34290" marT="34290" marB="3429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工業工程師</a:t>
                      </a:r>
                    </a:p>
                  </a:txBody>
                  <a:tcPr marL="34290" marR="34290" marT="34290" marB="3429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生產線規劃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IE</a:t>
                      </a:r>
                      <a:r>
                        <a:t>工程師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工業工程師╱生產線規劃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883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079" y="4316374"/>
            <a:ext cx="1152001" cy="11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4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558" y="6872316"/>
            <a:ext cx="1152001" cy="970102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Shape 88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2"/>
                </a:solidFill>
              </a:defRPr>
            </a:lvl1pPr>
          </a:lstStyle>
          <a:p>
            <a:pPr/>
            <a:r>
              <a:t>Experience &amp; Salary</a:t>
            </a:r>
          </a:p>
        </p:txBody>
      </p:sp>
      <p:sp>
        <p:nvSpPr>
          <p:cNvPr id="888" name="Shape 8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889" name="Table 889"/>
          <p:cNvGraphicFramePr/>
          <p:nvPr/>
        </p:nvGraphicFramePr>
        <p:xfrm>
          <a:off x="868070" y="6192327"/>
          <a:ext cx="11264002" cy="2048001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{D51ADE6A-740E-44AE-83CC-AE7238B6C88D}</a:tableStyleId>
              </a:tblPr>
              <a:tblGrid>
                <a:gridCol w="2812825"/>
                <a:gridCol w="2812825"/>
                <a:gridCol w="2812825"/>
                <a:gridCol w="2812825"/>
              </a:tblGrid>
              <a:tr h="1017650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年資</a:t>
                      </a:r>
                    </a:p>
                  </a:txBody>
                  <a:tcPr marL="42926" marR="42926" marT="42926" marB="42926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1</a:t>
                      </a:r>
                      <a:r>
                        <a:t> </a:t>
                      </a:r>
                      <a:r>
                        <a:t>~</a:t>
                      </a:r>
                      <a:r>
                        <a:t> </a:t>
                      </a:r>
                      <a:r>
                        <a:t>2</a:t>
                      </a:r>
                      <a:r>
                        <a:t> 年</a:t>
                      </a:r>
                    </a:p>
                  </a:txBody>
                  <a:tcPr marL="42926" marR="42926" marT="42926" marB="42926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2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017650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薪資</a:t>
                      </a:r>
                    </a:p>
                  </a:txBody>
                  <a:tcPr marL="42926" marR="42926" marT="42926" marB="42926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4</a:t>
                      </a:r>
                      <a:r>
                        <a:t>萬</a:t>
                      </a:r>
                      <a:r>
                        <a:t>1</a:t>
                      </a:r>
                      <a:r>
                        <a:t>千</a:t>
                      </a:r>
                    </a:p>
                  </a:txBody>
                  <a:tcPr marL="42926" marR="42926" marT="42926" marB="42926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41K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40000~42000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890" name="Table 890"/>
          <p:cNvGraphicFramePr/>
          <p:nvPr/>
        </p:nvGraphicFramePr>
        <p:xfrm>
          <a:off x="868070" y="3129580"/>
          <a:ext cx="11264002" cy="3072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{D51ADE6A-740E-44AE-83CC-AE7238B6C88D}</a:tableStyleId>
              </a:tblPr>
              <a:tblGrid>
                <a:gridCol w="2812825"/>
                <a:gridCol w="2812825"/>
                <a:gridCol w="2812825"/>
                <a:gridCol w="2812825"/>
              </a:tblGrid>
              <a:tr h="1019766">
                <a:tc>
                  <a:txBody>
                    <a:bodyPr/>
                    <a:lstStyle/>
                    <a:p>
                      <a:pPr algn="r" defTabSz="1300480">
                        <a:defRPr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D966"/>
                          </a:solidFill>
                          <a:sym typeface="微軟正黑體"/>
                        </a:defRPr>
                      </a:pP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 gridSpan="3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清理前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</a:tr>
              <a:tr h="1019766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公司</a:t>
                      </a:r>
                    </a:p>
                  </a:txBody>
                  <a:tcPr marL="42926" marR="42926" marT="42926" marB="42926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鴻海精密</a:t>
                      </a:r>
                    </a:p>
                  </a:txBody>
                  <a:tcPr marL="42926" marR="42926" marT="42926" marB="42926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鴻海科技集團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019766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職稱</a:t>
                      </a:r>
                    </a:p>
                  </a:txBody>
                  <a:tcPr marL="42926" marR="42926" marT="42926" marB="42926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工業工程師</a:t>
                      </a:r>
                    </a:p>
                  </a:txBody>
                  <a:tcPr marL="42926" marR="42926" marT="42926" marB="42926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生產線規劃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IE</a:t>
                      </a:r>
                      <a:r>
                        <a:t>工程師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891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589" y="4161944"/>
            <a:ext cx="1152001" cy="11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1909" y="5132977"/>
            <a:ext cx="1152001" cy="970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3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3909" y="6346575"/>
            <a:ext cx="768001" cy="7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image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3466" y="7391035"/>
            <a:ext cx="768001" cy="768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95" name="Table 895"/>
          <p:cNvGraphicFramePr/>
          <p:nvPr/>
        </p:nvGraphicFramePr>
        <p:xfrm>
          <a:off x="868070" y="4144061"/>
          <a:ext cx="11264002" cy="20480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{D51ADE6A-740E-44AE-83CC-AE7238B6C88D}</a:tableStyleId>
              </a:tblPr>
              <a:tblGrid>
                <a:gridCol w="2812825"/>
                <a:gridCol w="2812825"/>
                <a:gridCol w="2812825"/>
                <a:gridCol w="2812825"/>
              </a:tblGrid>
              <a:tr h="1017650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年資</a:t>
                      </a:r>
                    </a:p>
                  </a:txBody>
                  <a:tcPr marL="42926" marR="42926" marT="42926" marB="42926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1</a:t>
                      </a:r>
                      <a:r>
                        <a:t> </a:t>
                      </a:r>
                      <a:r>
                        <a:t>~</a:t>
                      </a:r>
                      <a:r>
                        <a:t> </a:t>
                      </a:r>
                      <a:r>
                        <a:t>2</a:t>
                      </a:r>
                      <a:r>
                        <a:t> 年</a:t>
                      </a:r>
                    </a:p>
                  </a:txBody>
                  <a:tcPr marL="42926" marR="42926" marT="42926" marB="42926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2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017650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薪資</a:t>
                      </a:r>
                    </a:p>
                  </a:txBody>
                  <a:tcPr marL="42926" marR="42926" marT="42926" marB="42926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4</a:t>
                      </a:r>
                      <a:r>
                        <a:t>萬</a:t>
                      </a:r>
                      <a:r>
                        <a:t>1</a:t>
                      </a:r>
                      <a:r>
                        <a:t>千</a:t>
                      </a:r>
                    </a:p>
                  </a:txBody>
                  <a:tcPr marL="42926" marR="42926" marT="42926" marB="42926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41K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40000~42000</a:t>
                      </a:r>
                    </a:p>
                  </a:txBody>
                  <a:tcPr marL="42926" marR="42926" marT="42926" marB="4292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896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3909" y="4303492"/>
            <a:ext cx="768001" cy="7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7" name="image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3466" y="5347952"/>
            <a:ext cx="768001" cy="7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Shape 898"/>
          <p:cNvSpPr/>
          <p:nvPr/>
        </p:nvSpPr>
        <p:spPr>
          <a:xfrm>
            <a:off x="1079500" y="571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rgbClr val="02A8F3"/>
                </a:solidFill>
              </a:defRPr>
            </a:lvl1pPr>
          </a:lstStyle>
          <a:p>
            <a:pPr/>
            <a:r>
              <a:t>Experience &amp; Salary</a:t>
            </a:r>
          </a:p>
        </p:txBody>
      </p:sp>
      <p:sp>
        <p:nvSpPr>
          <p:cNvPr id="899" name="Shape 89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500" fill="hold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500" fill="hold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500" fill="hold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3" grpId="2"/>
      <p:bldP build="whole" bldLvl="1" animBg="1" rev="0" advAuto="0" spid="895" grpId="4"/>
      <p:bldP build="whole" bldLvl="1" animBg="1" rev="0" advAuto="0" spid="889" grpId="1"/>
      <p:bldP build="whole" bldLvl="1" animBg="1" rev="0" advAuto="0" spid="896" grpId="5"/>
      <p:bldP build="whole" bldLvl="1" animBg="1" rev="0" advAuto="0" spid="897" grpId="6"/>
      <p:bldP build="whole" bldLvl="1" animBg="1" rev="0" advAuto="0" spid="894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Clean Experience &amp; Salary</a:t>
            </a:r>
          </a:p>
        </p:txBody>
      </p:sp>
      <p:sp>
        <p:nvSpPr>
          <p:cNvPr id="902" name="Shape 9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905" name="Group 905"/>
          <p:cNvGrpSpPr/>
          <p:nvPr/>
        </p:nvGrpSpPr>
        <p:grpSpPr>
          <a:xfrm>
            <a:off x="2337640" y="6436291"/>
            <a:ext cx="8307354" cy="960001"/>
            <a:chOff x="0" y="0"/>
            <a:chExt cx="8307352" cy="960000"/>
          </a:xfrm>
        </p:grpSpPr>
        <p:sp>
          <p:nvSpPr>
            <p:cNvPr id="903" name="Shape 903"/>
            <p:cNvSpPr/>
            <p:nvPr/>
          </p:nvSpPr>
          <p:spPr>
            <a:xfrm>
              <a:off x="0" y="0"/>
              <a:ext cx="8307353" cy="960001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474747"/>
                </a:gs>
                <a:gs pos="5000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88900" dist="25400" dir="5400000">
                <a:srgbClr val="000000">
                  <a:alpha val="63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defRPr sz="3800">
                  <a:ln w="17235">
                    <a:solidFill>
                      <a:srgbClr val="FFC000"/>
                    </a:solidFill>
                  </a:ln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</a:p>
          </p:txBody>
        </p:sp>
        <p:sp>
          <p:nvSpPr>
            <p:cNvPr id="904" name="Shape 904"/>
            <p:cNvSpPr/>
            <p:nvPr/>
          </p:nvSpPr>
          <p:spPr>
            <a:xfrm>
              <a:off x="-1" y="78426"/>
              <a:ext cx="8067354" cy="803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/>
            <a:p>
              <a:pPr algn="ctr" defTabSz="650240">
                <a:defRPr sz="3800">
                  <a:ln w="17235">
                    <a:solidFill>
                      <a:srgbClr val="FFC000"/>
                    </a:solidFill>
                  </a:ln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正規表達法</a:t>
              </a:r>
              <a:r>
                <a:t>&amp;</a:t>
              </a:r>
              <a:r>
                <a:t>字串清理</a:t>
              </a:r>
            </a:p>
          </p:txBody>
        </p:sp>
      </p:grpSp>
      <p:pic>
        <p:nvPicPr>
          <p:cNvPr id="906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079" y="3790246"/>
            <a:ext cx="1152001" cy="11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103" y="6247025"/>
            <a:ext cx="1152001" cy="11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9309" y="3790246"/>
            <a:ext cx="1152001" cy="11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99372" y="6244290"/>
            <a:ext cx="1152001" cy="11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0" name="image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610734">
            <a:off x="10714854" y="3786228"/>
            <a:ext cx="1152001" cy="11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1" name="image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5409653">
            <a:off x="10768688" y="6250315"/>
            <a:ext cx="1152001" cy="115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4" name="Group 914"/>
          <p:cNvGrpSpPr/>
          <p:nvPr/>
        </p:nvGrpSpPr>
        <p:grpSpPr>
          <a:xfrm>
            <a:off x="2253846" y="3982244"/>
            <a:ext cx="8305673" cy="960001"/>
            <a:chOff x="0" y="0"/>
            <a:chExt cx="8305671" cy="960000"/>
          </a:xfrm>
        </p:grpSpPr>
        <p:sp>
          <p:nvSpPr>
            <p:cNvPr id="912" name="Shape 912"/>
            <p:cNvSpPr/>
            <p:nvPr/>
          </p:nvSpPr>
          <p:spPr>
            <a:xfrm>
              <a:off x="0" y="0"/>
              <a:ext cx="8305672" cy="960001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474747"/>
                </a:gs>
                <a:gs pos="5000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88900" dist="25400" dir="5400000">
                <a:srgbClr val="000000">
                  <a:alpha val="63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defRPr sz="3800">
                  <a:ln w="17235">
                    <a:solidFill>
                      <a:srgbClr val="FFC000"/>
                    </a:solidFill>
                  </a:ln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</a:p>
          </p:txBody>
        </p:sp>
        <p:sp>
          <p:nvSpPr>
            <p:cNvPr id="913" name="Shape 913"/>
            <p:cNvSpPr/>
            <p:nvPr/>
          </p:nvSpPr>
          <p:spPr>
            <a:xfrm>
              <a:off x="-1" y="78426"/>
              <a:ext cx="8065673" cy="803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algn="ctr" defTabSz="650240">
                <a:defRPr sz="3800">
                  <a:ln w="17235">
                    <a:solidFill>
                      <a:srgbClr val="FFC000"/>
                    </a:solidFill>
                  </a:ln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字串清理</a:t>
              </a:r>
            </a:p>
          </p:txBody>
        </p:sp>
      </p:grpSp>
      <p:sp>
        <p:nvSpPr>
          <p:cNvPr id="915" name="Shape 91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Problems &amp; Solutions</a:t>
            </a:r>
          </a:p>
        </p:txBody>
      </p:sp>
      <p:sp>
        <p:nvSpPr>
          <p:cNvPr id="918" name="Shape 9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919" name="Table 919"/>
          <p:cNvGraphicFramePr/>
          <p:nvPr/>
        </p:nvGraphicFramePr>
        <p:xfrm>
          <a:off x="870399" y="2596444"/>
          <a:ext cx="11264002" cy="6144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{D51ADE6A-740E-44AE-83CC-AE7238B6C88D}</a:tableStyleId>
              </a:tblPr>
              <a:tblGrid>
                <a:gridCol w="3750433"/>
                <a:gridCol w="3750433"/>
                <a:gridCol w="3750433"/>
              </a:tblGrid>
              <a:tr h="1021883"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清理前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四則運算式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清理後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277354"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約</a:t>
                      </a:r>
                      <a:r>
                        <a:t>28000 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28000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28000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277354"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3.5Ｗ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3.5</a:t>
                      </a:r>
                      <a:r>
                        <a:t>*</a:t>
                      </a:r>
                      <a:r>
                        <a:t>10000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35000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277354"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6</a:t>
                      </a:r>
                      <a:r>
                        <a:t>萬</a:t>
                      </a:r>
                      <a:r>
                        <a:t>5</a:t>
                      </a:r>
                      <a:r>
                        <a:t>千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6</a:t>
                      </a:r>
                      <a:r>
                        <a:t>*</a:t>
                      </a:r>
                      <a:r>
                        <a:t>10000+5</a:t>
                      </a:r>
                      <a:r>
                        <a:t>*</a:t>
                      </a:r>
                      <a:r>
                        <a:t>1000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65000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277354"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45k~48k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(45*1000+48*1000)/2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46500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920" name="Shape 92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&amp; After</a:t>
            </a:r>
          </a:p>
        </p:txBody>
      </p:sp>
      <p:sp>
        <p:nvSpPr>
          <p:cNvPr id="925" name="Shape 9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926" name="Table 926"/>
          <p:cNvGraphicFramePr/>
          <p:nvPr/>
        </p:nvGraphicFramePr>
        <p:xfrm>
          <a:off x="872729" y="2404535"/>
          <a:ext cx="11264002" cy="61440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{D51ADE6A-740E-44AE-83CC-AE7238B6C88D}</a:tableStyleId>
              </a:tblPr>
              <a:tblGrid>
                <a:gridCol w="2250260"/>
                <a:gridCol w="2250260"/>
                <a:gridCol w="2250260"/>
                <a:gridCol w="2250260"/>
                <a:gridCol w="2250260"/>
              </a:tblGrid>
              <a:tr h="1021883">
                <a:tc>
                  <a:txBody>
                    <a:bodyPr/>
                    <a:lstStyle/>
                    <a:p>
                      <a:pPr algn="r" defTabSz="1300480">
                        <a:defRPr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AEFDD"/>
                          </a:solidFill>
                          <a:sym typeface="微軟正黑體"/>
                        </a:defRPr>
                      </a:pP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 gridSpan="3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AEFDD"/>
                          </a:solidFill>
                          <a:sym typeface="微軟正黑體"/>
                        </a:rPr>
                        <a:t>清理前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AEFDD"/>
                          </a:solidFill>
                          <a:sym typeface="微軟正黑體"/>
                        </a:rPr>
                        <a:t>清理後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2554708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年資</a:t>
                      </a:r>
                    </a:p>
                  </a:txBody>
                  <a:tcPr marL="34290" marR="34290" marT="34290" marB="3429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1</a:t>
                      </a:r>
                      <a:r>
                        <a:t> </a:t>
                      </a:r>
                      <a:r>
                        <a:t>~</a:t>
                      </a:r>
                      <a:r>
                        <a:t> </a:t>
                      </a:r>
                      <a:r>
                        <a:t>2</a:t>
                      </a:r>
                      <a:r>
                        <a:t> 年</a:t>
                      </a:r>
                    </a:p>
                  </a:txBody>
                  <a:tcPr marL="34290" marR="34290" marT="34290" marB="3429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2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2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2554708">
                <a:tc>
                  <a:txBody>
                    <a:bodyPr/>
                    <a:lstStyle/>
                    <a:p>
                      <a:pPr algn="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薪資</a:t>
                      </a:r>
                    </a:p>
                  </a:txBody>
                  <a:tcPr marL="34290" marR="34290" marT="34290" marB="3429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4</a:t>
                      </a:r>
                      <a:r>
                        <a:t>萬</a:t>
                      </a:r>
                      <a:r>
                        <a:t>1</a:t>
                      </a:r>
                      <a:r>
                        <a:t>千</a:t>
                      </a:r>
                    </a:p>
                  </a:txBody>
                  <a:tcPr marL="34290" marR="34290" marT="34290" marB="3429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41K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40000
~42000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41000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927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035" y="4315336"/>
            <a:ext cx="768001" cy="7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6035" y="6896243"/>
            <a:ext cx="768001" cy="7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hape 92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求職路迢迢</a:t>
            </a:r>
          </a:p>
        </p:txBody>
      </p:sp>
      <p:sp>
        <p:nvSpPr>
          <p:cNvPr id="491" name="Shape 4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>
                <a:solidFill>
                  <a:srgbClr val="33B49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減少求職雙方的資訊落差</a:t>
            </a:r>
          </a:p>
          <a:p>
            <a:pPr>
              <a:defRPr>
                <a:solidFill>
                  <a:srgbClr val="33B49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增加求職者對職缺的了解</a:t>
            </a:r>
          </a:p>
        </p:txBody>
      </p:sp>
      <p:pic>
        <p:nvPicPr>
          <p:cNvPr id="492" name="Screen Shot 2016-05-23 at 12.34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899" y="3292792"/>
            <a:ext cx="11561002" cy="316801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Shape 493"/>
          <p:cNvSpPr/>
          <p:nvPr>
            <p:ph type="sldNum" sz="quarter" idx="4294967295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2" grpId="1"/>
      <p:bldP build="whole" bldLvl="1" animBg="1" rev="0" advAuto="0" spid="491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Clean Ptt Data?</a:t>
            </a:r>
          </a:p>
        </p:txBody>
      </p:sp>
      <p:sp>
        <p:nvSpPr>
          <p:cNvPr id="932" name="Shape 9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933" name="Table 933"/>
          <p:cNvGraphicFramePr/>
          <p:nvPr/>
        </p:nvGraphicFramePr>
        <p:xfrm>
          <a:off x="870399" y="2404535"/>
          <a:ext cx="11264002" cy="61440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812825"/>
                <a:gridCol w="8438476"/>
              </a:tblGrid>
              <a:tr h="976755">
                <a:tc gridSpan="2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清理前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 hMerge="1">
                  <a:tcPr/>
                </a:tc>
              </a:tr>
              <a:tr h="813020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推噓數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ACACA"/>
                    </a:solidFill>
                  </a:tcPr>
                </a:tc>
              </a:tr>
              <a:tr h="813020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標題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[</a:t>
                      </a:r>
                      <a:r>
                        <a:t>請益</a:t>
                      </a:r>
                      <a:r>
                        <a:t>] </a:t>
                      </a:r>
                      <a:r>
                        <a:t>科技業第一天報到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E6E6E6"/>
                    </a:solidFill>
                  </a:tcPr>
                </a:tc>
              </a:tr>
              <a:tr h="813020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時間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/>
                      <a:r>
                        <a:rPr sz="38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Tue Feb 12 09:16:05 2013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ACACA"/>
                    </a:solidFill>
                  </a:tcPr>
                </a:tc>
              </a:tr>
              <a:tr h="843280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內文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各位前輩大大</a:t>
                      </a:r>
                    </a:p>
                    <a:p>
                      <a:pPr algn="l" defTabSz="1300480">
                        <a:defRPr sz="1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小弟之後會去測試工程師部門</a:t>
                      </a:r>
                    </a:p>
                    <a:p>
                      <a:pPr algn="l" defTabSz="1300480">
                        <a:defRPr sz="1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請問第一天報到各位</a:t>
                      </a:r>
                      <a:r>
                        <a:t>…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E6E6E6"/>
                    </a:solidFill>
                  </a:tcPr>
                </a:tc>
              </a:tr>
              <a:tr h="843280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推文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→ </a:t>
                      </a:r>
                      <a:r>
                        <a:t>djdog4925:</a:t>
                      </a:r>
                      <a:r>
                        <a:t>第一天不是都是新人訓嗎                                                                                    </a:t>
                      </a:r>
                      <a:r>
                        <a:t>02/12 09:19</a:t>
                      </a:r>
                    </a:p>
                    <a:p>
                      <a:pPr algn="l" defTabSz="1300480">
                        <a:defRPr sz="1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推 </a:t>
                      </a:r>
                      <a:r>
                        <a:t>holydon:</a:t>
                      </a:r>
                      <a:r>
                        <a:t>工程師麻</a:t>
                      </a:r>
                      <a:r>
                        <a:t>…</a:t>
                      </a:r>
                      <a:r>
                        <a:t>有領衣服</a:t>
                      </a:r>
                      <a:r>
                        <a:t>+</a:t>
                      </a:r>
                      <a:r>
                        <a:t>牛仔褲就很足了                                                                    </a:t>
                      </a:r>
                      <a:r>
                        <a:t>02/12 09:43</a:t>
                      </a:r>
                    </a:p>
                    <a:p>
                      <a:pPr algn="l" defTabSz="1300480">
                        <a:defRPr sz="1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→ flipflap:polo</a:t>
                      </a:r>
                      <a:r>
                        <a:t>衫</a:t>
                      </a:r>
                      <a:r>
                        <a:t>+</a:t>
                      </a:r>
                      <a:r>
                        <a:t>牛仔褲                                                                                                           </a:t>
                      </a:r>
                      <a:r>
                        <a:t>02/12 09:44…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ACACA"/>
                    </a:solidFill>
                  </a:tcPr>
                </a:tc>
              </a:tr>
              <a:tr h="813020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網址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/>
                      <a:r>
                        <a:rPr sz="24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https://www.ptt.cc/bbs/Tech_Job/M.1360631767.A.A5E.html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934" name="Shape 93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Problems &amp; Solutions</a:t>
            </a:r>
          </a:p>
        </p:txBody>
      </p:sp>
      <p:pic>
        <p:nvPicPr>
          <p:cNvPr id="937" name="image2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3315" y="2540512"/>
            <a:ext cx="9878167" cy="6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Shape 938"/>
          <p:cNvSpPr/>
          <p:nvPr/>
        </p:nvSpPr>
        <p:spPr>
          <a:xfrm>
            <a:off x="3456038" y="2903620"/>
            <a:ext cx="3231676" cy="95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 defTabSz="650240">
              <a:defRPr b="0" sz="5600">
                <a:solidFill>
                  <a:srgbClr val="000000"/>
                </a:solidFill>
                <a:effectLst>
                  <a:outerShdw sx="100000" sy="100000" kx="0" ky="0" algn="b" rotWithShape="0" blurRad="38100" dist="19050" dir="270000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Word2vec</a:t>
            </a:r>
          </a:p>
        </p:txBody>
      </p:sp>
      <p:sp>
        <p:nvSpPr>
          <p:cNvPr id="939" name="Shape 939"/>
          <p:cNvSpPr/>
          <p:nvPr/>
        </p:nvSpPr>
        <p:spPr>
          <a:xfrm>
            <a:off x="3973118" y="3744104"/>
            <a:ext cx="2197520" cy="95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 defTabSz="650240">
              <a:defRPr b="0" sz="5600">
                <a:solidFill>
                  <a:srgbClr val="000000"/>
                </a:solidFill>
                <a:effectLst>
                  <a:outerShdw sx="100000" sy="100000" kx="0" ky="0" algn="b" rotWithShape="0" blurRad="38100" dist="19050" dir="270000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TF-IDF</a:t>
            </a:r>
          </a:p>
        </p:txBody>
      </p:sp>
      <p:sp>
        <p:nvSpPr>
          <p:cNvPr id="940" name="Shape 94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9" grpId="2"/>
      <p:bldP build="whole" bldLvl="1" animBg="1" rev="0" advAuto="0" spid="93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/>
        </p:nvSpPr>
        <p:spPr>
          <a:xfrm>
            <a:off x="861974" y="8706826"/>
            <a:ext cx="1128085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02A8F3"/>
                </a:solidFill>
              </a:defRPr>
            </a:lvl1pPr>
          </a:lstStyle>
          <a:p>
            <a:pPr/>
            <a:r>
              <a:t>Reference: Mihalcea, Rada, and Paul Tarau. "TextRank: Bringing order into texts." Association for Computational Linguistics, 2004.</a:t>
            </a:r>
          </a:p>
        </p:txBody>
      </p:sp>
      <p:graphicFrame>
        <p:nvGraphicFramePr>
          <p:cNvPr id="945" name="Table 945"/>
          <p:cNvGraphicFramePr/>
          <p:nvPr/>
        </p:nvGraphicFramePr>
        <p:xfrm>
          <a:off x="894079" y="2404535"/>
          <a:ext cx="5632002" cy="6144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77113"/>
                <a:gridCol w="4342186"/>
              </a:tblGrid>
              <a:tr h="1021883">
                <a:tc gridSpan="2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清理前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 hMerge="1">
                  <a:tcPr/>
                </a:tc>
              </a:tr>
              <a:tr h="5109417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內文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各位前輩大大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小弟之後會去測試工程師部門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請問第一天報到各位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大家的穿著大概都如何拿捏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之後上班大家的穿著大概如何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之前在面試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面試官說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好久沒面試穿西裝打領帶的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結果發現很多面試的男性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都穿著卡奇褲配</a:t>
                      </a:r>
                      <a:r>
                        <a:t>POLO</a:t>
                      </a:r>
                      <a:r>
                        <a:t>衫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當時心中還想說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小弟好像真的穿著太正式了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所以想請位各位前輩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能否給小弟些建議呢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謝謝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946" name="Shape 9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TextRank</a:t>
            </a:r>
            <a:r>
              <a:t> </a:t>
            </a:r>
            <a:r>
              <a:t>Algorithm</a:t>
            </a:r>
          </a:p>
        </p:txBody>
      </p:sp>
      <p:graphicFrame>
        <p:nvGraphicFramePr>
          <p:cNvPr id="947" name="Table 947"/>
          <p:cNvGraphicFramePr/>
          <p:nvPr/>
        </p:nvGraphicFramePr>
        <p:xfrm>
          <a:off x="894079" y="2415083"/>
          <a:ext cx="5632002" cy="6144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77113"/>
                <a:gridCol w="4342186"/>
              </a:tblGrid>
              <a:tr h="1021883">
                <a:tc gridSpan="2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斷詞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 hMerge="1">
                  <a:tcPr/>
                </a:tc>
              </a:tr>
              <a:tr h="5109417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內文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各位 前輩 大大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 之後 會 去 測試 工程師 部門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請問 第一天 報到 各位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大家 的 穿著 大概 都 如何 拿 捏 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之後 上班 大家 的 穿著 大概 如何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之前 在 面試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面試官 說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好久 沒 面試 穿 西裝 打 領帶 的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結果 發現 很多 面試 的 男性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都 穿著 卡奇 褲 配 </a:t>
                      </a:r>
                      <a:r>
                        <a:t>POLO </a:t>
                      </a:r>
                      <a:r>
                        <a:t>衫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當時 心中 還 想說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 好像 真的 穿著 太 正式 了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所以 想 請 位 各位 前輩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能否 給 小弟 些 建議 呢 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謝謝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8" name="Table 948"/>
          <p:cNvGraphicFramePr/>
          <p:nvPr/>
        </p:nvGraphicFramePr>
        <p:xfrm>
          <a:off x="894079" y="2415083"/>
          <a:ext cx="5632002" cy="6144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77113"/>
                <a:gridCol w="4342186"/>
              </a:tblGrid>
              <a:tr h="1021883">
                <a:tc gridSpan="2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去除停用字後投票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 hMerge="1">
                  <a:tcPr/>
                </a:tc>
              </a:tr>
              <a:tr h="5109417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內文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各位 前輩 大大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 之後 會 去 測試 工程師 部門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請問 第一天 報到 各位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大家 的 穿著 大概 都 如何 拿 捏 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之後 上班 大家 的 穿著 大概 如何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之前 在 面試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面試官 說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好久 沒 面試 穿 西裝 打 領帶 的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結果 </a:t>
                      </a:r>
                      <a:r>
                        <a:rPr>
                          <a:solidFill>
                            <a:srgbClr val="0070C0"/>
                          </a:solidFill>
                        </a:rPr>
                        <a:t>發現</a:t>
                      </a:r>
                      <a:r>
                        <a:t> </a:t>
                      </a:r>
                      <a:r>
                        <a:rPr>
                          <a:solidFill>
                            <a:srgbClr val="0070C0"/>
                          </a:solidFill>
                        </a:rPr>
                        <a:t>很多</a:t>
                      </a:r>
                      <a:r>
                        <a:t> </a:t>
                      </a:r>
                      <a:r>
                        <a:rPr>
                          <a:solidFill>
                            <a:srgbClr val="0070C0"/>
                          </a:solidFill>
                        </a:rPr>
                        <a:t>面試</a:t>
                      </a:r>
                      <a:r>
                        <a:t> 的 </a:t>
                      </a:r>
                      <a:r>
                        <a:rPr>
                          <a:solidFill>
                            <a:srgbClr val="0070C0"/>
                          </a:solidFill>
                        </a:rPr>
                        <a:t>男性</a:t>
                      </a:r>
                      <a:endParaRPr>
                        <a:solidFill>
                          <a:srgbClr val="0070C0"/>
                        </a:solidFill>
                      </a:endParaRP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都 </a:t>
                      </a:r>
                      <a:r>
                        <a:rPr>
                          <a:solidFill>
                            <a:srgbClr val="0070C0"/>
                          </a:solidFill>
                        </a:rPr>
                        <a:t>穿著</a:t>
                      </a:r>
                      <a:r>
                        <a:t>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卡奇</a:t>
                      </a:r>
                      <a:r>
                        <a:t> </a:t>
                      </a:r>
                      <a:r>
                        <a:rPr>
                          <a:solidFill>
                            <a:srgbClr val="0070C0"/>
                          </a:solidFill>
                        </a:rPr>
                        <a:t>褲</a:t>
                      </a:r>
                      <a:r>
                        <a:t> </a:t>
                      </a:r>
                      <a:r>
                        <a:rPr>
                          <a:solidFill>
                            <a:srgbClr val="0070C0"/>
                          </a:solidFill>
                        </a:rPr>
                        <a:t>配</a:t>
                      </a:r>
                      <a:r>
                        <a:t> </a:t>
                      </a:r>
                      <a:r>
                        <a:rPr>
                          <a:solidFill>
                            <a:srgbClr val="0070C0"/>
                          </a:solidFill>
                        </a:rPr>
                        <a:t>POLO</a:t>
                      </a:r>
                      <a:r>
                        <a:t> </a:t>
                      </a:r>
                      <a:r>
                        <a:rPr>
                          <a:solidFill>
                            <a:srgbClr val="0070C0"/>
                          </a:solidFill>
                        </a:rPr>
                        <a:t>衫</a:t>
                      </a:r>
                      <a:endParaRPr>
                        <a:solidFill>
                          <a:srgbClr val="0070C0"/>
                        </a:solidFill>
                      </a:endParaRPr>
                    </a:p>
                    <a:p>
                      <a:pPr algn="l" defTabSz="1300480">
                        <a:defRPr>
                          <a:solidFill>
                            <a:srgbClr val="0070C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當時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心中 還 想說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 好像 真的 穿著 太 正式 了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所以 想 請 位 各位 前輩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能否 給 小弟 些 建議 呢 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謝謝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9" name="Table 949"/>
          <p:cNvGraphicFramePr/>
          <p:nvPr/>
        </p:nvGraphicFramePr>
        <p:xfrm>
          <a:off x="894079" y="2415083"/>
          <a:ext cx="5632002" cy="6144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77113"/>
                <a:gridCol w="4342186"/>
              </a:tblGrid>
              <a:tr h="1021883">
                <a:tc gridSpan="2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關鍵字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 hMerge="1">
                  <a:tcPr/>
                </a:tc>
              </a:tr>
              <a:tr h="5109417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內文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各位 前輩 大大</a:t>
                      </a:r>
                    </a:p>
                    <a:p>
                      <a:pPr algn="l" defTabSz="1300480">
                        <a:defRPr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之後 會 去 測試 工程師 部門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請問 第一天 報到 各位</a:t>
                      </a:r>
                    </a:p>
                    <a:p>
                      <a:pPr algn="l" defTabSz="1300480">
                        <a:defRPr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大家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的 </a:t>
                      </a:r>
                      <a:r>
                        <a:t>穿著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大概 都 如何 拿 捏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?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之後 上班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大家</a:t>
                      </a:r>
                      <a:r>
                        <a:t> 的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穿著</a:t>
                      </a:r>
                      <a:r>
                        <a:t> 大概 如何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之前 在 面試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面試官 說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好久 沒 面試 穿 西裝 打 領帶 的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結果 發現 很多 面試 的 男性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都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穿著</a:t>
                      </a:r>
                      <a:r>
                        <a:t> 卡奇 褲 配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POLO</a:t>
                      </a:r>
                      <a:r>
                        <a:t> </a:t>
                      </a:r>
                      <a:r>
                        <a:t>衫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當時 心中 還 想說</a:t>
                      </a:r>
                    </a:p>
                    <a:p>
                      <a:pPr algn="l" defTabSz="1300480">
                        <a:defRPr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t>好像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真的 </a:t>
                      </a:r>
                      <a:r>
                        <a:t>穿著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太 正式 了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所以 想 請 位 各位 前輩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能否 給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小弟</a:t>
                      </a:r>
                      <a:r>
                        <a:t> 些 建議 呢 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謝謝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0" name="Table 950"/>
          <p:cNvGraphicFramePr/>
          <p:nvPr/>
        </p:nvGraphicFramePr>
        <p:xfrm>
          <a:off x="894079" y="2415083"/>
          <a:ext cx="5632002" cy="6144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77113"/>
                <a:gridCol w="4342186"/>
              </a:tblGrid>
              <a:tr h="1021883">
                <a:tc gridSpan="2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關鍵字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 hMerge="1">
                  <a:tcPr/>
                </a:tc>
              </a:tr>
              <a:tr h="5109417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內文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各位前輩大大</a:t>
                      </a:r>
                    </a:p>
                    <a:p>
                      <a:pPr algn="l" defTabSz="1300480">
                        <a:defRPr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之後會去測試工程師部門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請問第一天報到 各位</a:t>
                      </a:r>
                    </a:p>
                    <a:p>
                      <a:pPr algn="l" defTabSz="1300480">
                        <a:defRPr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大家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的</a:t>
                      </a:r>
                      <a:r>
                        <a:t>穿著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大概都如何拿捏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?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之後上班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大家</a:t>
                      </a:r>
                      <a:r>
                        <a:t>的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穿著</a:t>
                      </a:r>
                      <a:r>
                        <a:t>大概如何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之前在面試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面試官說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好久沒面試穿西裝打領帶的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結果發現很多面試的男性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都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穿著</a:t>
                      </a:r>
                      <a:r>
                        <a:t>卡奇褲配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POLO</a:t>
                      </a:r>
                      <a:r>
                        <a:t>衫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當時心中還想說</a:t>
                      </a:r>
                    </a:p>
                    <a:p>
                      <a:pPr algn="l" defTabSz="1300480">
                        <a:defRPr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小弟好像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真的</a:t>
                      </a:r>
                      <a:r>
                        <a:t>穿著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太正式了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所以想請位各位前輩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能否給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小弟</a:t>
                      </a:r>
                      <a:r>
                        <a:t>些建議呢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謝謝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1" name="Table 951"/>
          <p:cNvGraphicFramePr/>
          <p:nvPr/>
        </p:nvGraphicFramePr>
        <p:xfrm>
          <a:off x="6526079" y="2404535"/>
          <a:ext cx="5632002" cy="6144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77113"/>
                <a:gridCol w="4342186"/>
              </a:tblGrid>
              <a:tr h="1021883">
                <a:tc gridSpan="2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摘要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 hMerge="1">
                  <a:tcPr/>
                </a:tc>
              </a:tr>
              <a:tr h="5109417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內文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各位前輩大大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小弟之後會去測試工程師部門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請問第一天報到 各位</a:t>
                      </a:r>
                    </a:p>
                    <a:p>
                      <a:pPr algn="l" defTabSz="1300480">
                        <a:defRPr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大家的穿著大概都如何拿捏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之後上班大家的穿著大概如何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之前在面試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面試官說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好久沒面試穿西裝打領帶的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結果發現很多面試的男性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都穿著卡奇褲配</a:t>
                      </a:r>
                      <a:r>
                        <a:t>POLO</a:t>
                      </a:r>
                      <a:r>
                        <a:t>衫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當時心中還想說</a:t>
                      </a:r>
                    </a:p>
                    <a:p>
                      <a:pPr algn="l" defTabSz="1300480">
                        <a:defRPr>
                          <a:solidFill>
                            <a:srgbClr val="FF0000"/>
                          </a:solidFill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小弟好像真的穿著太正式了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所以想請位各位前輩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能否給小弟些建議呢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謝謝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952" name="Shape 95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0" grpId="4"/>
      <p:bldP build="whole" bldLvl="1" animBg="1" rev="0" advAuto="0" spid="951" grpId="5"/>
      <p:bldP build="whole" bldLvl="1" animBg="1" rev="0" advAuto="0" spid="949" grpId="3"/>
      <p:bldP build="whole" bldLvl="1" animBg="1" rev="0" advAuto="0" spid="947" grpId="1"/>
      <p:bldP build="whole" bldLvl="1" animBg="1" rev="0" advAuto="0" spid="948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6" name="Table 956"/>
          <p:cNvGraphicFramePr/>
          <p:nvPr/>
        </p:nvGraphicFramePr>
        <p:xfrm>
          <a:off x="870399" y="2404535"/>
          <a:ext cx="11264002" cy="6144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78556"/>
                <a:gridCol w="4347093"/>
                <a:gridCol w="1278556"/>
                <a:gridCol w="4347093"/>
              </a:tblGrid>
              <a:tr h="1021883">
                <a:tc gridSpan="2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清理前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latin typeface="微軟正黑體"/>
                          <a:ea typeface="微軟正黑體"/>
                          <a:cs typeface="微軟正黑體"/>
                          <a:sym typeface="微軟正黑體"/>
                        </a:rPr>
                        <a:t>清理後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 hMerge="1">
                  <a:tcPr/>
                </a:tc>
              </a:tr>
              <a:tr h="5109417"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內文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各位前輩大大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小弟之後會去測試工程師部門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請問第一天報到各位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大家的穿著大概都如何拿捏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之後上班大家的穿著大概如何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之前在面試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面試官說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好久沒面試穿西裝打領帶的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結果發現很多面試的男性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都穿著卡奇褲配</a:t>
                      </a:r>
                      <a:r>
                        <a:t>POLO</a:t>
                      </a:r>
                      <a:r>
                        <a:t>衫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當時心中還想說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小弟好像真的穿著太正式了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所以想請位各位前輩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能否給小弟些建議呢</a:t>
                      </a:r>
                      <a:r>
                        <a:t>?</a:t>
                      </a:r>
                    </a:p>
                    <a:p>
                      <a:pPr algn="l" defTabSz="130048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謝謝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 sz="3800">
                          <a:ln w="17235">
                            <a:solidFill>
                              <a:srgbClr val="FFC000"/>
                            </a:solidFill>
                          </a:ln>
                          <a:solidFill>
                            <a:srgbClr val="FFF5E2"/>
                          </a:solidFill>
                          <a:sym typeface="微軟正黑體"/>
                        </a:rPr>
                        <a:t>摘要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02A8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22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小弟好像真的穿著太正式了</a:t>
                      </a:r>
                    </a:p>
                    <a:p>
                      <a:pPr algn="l" defTabSz="1300480">
                        <a:defRPr sz="22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大家的穿著大概都如何拿捏</a:t>
                      </a:r>
                    </a:p>
                    <a:p>
                      <a:pPr algn="l" defTabSz="1300480">
                        <a:defRPr sz="2200"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  <a:r>
                        <a:t>之後上班大家的穿著大概如何</a:t>
                      </a:r>
                    </a:p>
                  </a:txBody>
                  <a:tcPr marL="34290" marR="34290" marT="34290" marB="3429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957" name="Shape 9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&amp; After</a:t>
            </a:r>
          </a:p>
        </p:txBody>
      </p:sp>
      <p:pic>
        <p:nvPicPr>
          <p:cNvPr id="958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69516" y="63706"/>
            <a:ext cx="576001" cy="531695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Shape 95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type="title"/>
          </p:nvPr>
        </p:nvSpPr>
        <p:spPr>
          <a:xfrm>
            <a:off x="1270000" y="731895"/>
            <a:ext cx="10464800" cy="1662670"/>
          </a:xfrm>
          <a:prstGeom prst="rect">
            <a:avLst/>
          </a:prstGeom>
        </p:spPr>
        <p:txBody>
          <a:bodyPr/>
          <a:lstStyle/>
          <a:p>
            <a:pPr/>
            <a:r>
              <a:t>DataBase &amp; Server</a:t>
            </a:r>
          </a:p>
        </p:txBody>
      </p:sp>
      <p:sp>
        <p:nvSpPr>
          <p:cNvPr id="962" name="Shape 962"/>
          <p:cNvSpPr/>
          <p:nvPr>
            <p:ph type="body" sz="quarter" idx="1"/>
          </p:nvPr>
        </p:nvSpPr>
        <p:spPr>
          <a:xfrm>
            <a:off x="1270000" y="2606396"/>
            <a:ext cx="10464800" cy="1506737"/>
          </a:xfrm>
          <a:prstGeom prst="rect">
            <a:avLst/>
          </a:prstGeom>
        </p:spPr>
        <p:txBody>
          <a:bodyPr/>
          <a:lstStyle/>
          <a:p>
            <a:pPr/>
            <a:r>
              <a:t>文晸 祐任 哲緯</a:t>
            </a:r>
          </a:p>
        </p:txBody>
      </p:sp>
      <p:sp>
        <p:nvSpPr>
          <p:cNvPr id="963" name="Shape 963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64" name="icon1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1258" y="6477507"/>
            <a:ext cx="1475084" cy="1475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5" name="imgr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24" y="3634765"/>
            <a:ext cx="1298921" cy="1656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imag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86913" y="3628298"/>
            <a:ext cx="1475256" cy="1686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61612" y="4286687"/>
            <a:ext cx="1541581" cy="352235"/>
          </a:xfrm>
          <a:prstGeom prst="rect">
            <a:avLst/>
          </a:prstGeom>
        </p:spPr>
      </p:pic>
      <p:pic>
        <p:nvPicPr>
          <p:cNvPr id="969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12398" y="4295216"/>
            <a:ext cx="1541580" cy="352235"/>
          </a:xfrm>
          <a:prstGeom prst="rect">
            <a:avLst/>
          </a:prstGeom>
        </p:spPr>
      </p:pic>
      <p:pic>
        <p:nvPicPr>
          <p:cNvPr id="971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9587752" y="5607963"/>
            <a:ext cx="987637" cy="352234"/>
          </a:xfrm>
          <a:prstGeom prst="rect">
            <a:avLst/>
          </a:prstGeom>
        </p:spPr>
      </p:pic>
      <p:pic>
        <p:nvPicPr>
          <p:cNvPr id="973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86343" y="7038681"/>
            <a:ext cx="1541580" cy="352735"/>
          </a:xfrm>
          <a:prstGeom prst="rect">
            <a:avLst/>
          </a:prstGeom>
        </p:spPr>
      </p:pic>
      <p:pic>
        <p:nvPicPr>
          <p:cNvPr id="975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91539" y="7038681"/>
            <a:ext cx="1541580" cy="352735"/>
          </a:xfrm>
          <a:prstGeom prst="rect">
            <a:avLst/>
          </a:prstGeom>
        </p:spPr>
      </p:pic>
      <p:pic>
        <p:nvPicPr>
          <p:cNvPr id="977" name="images-1.jpg"/>
          <p:cNvPicPr>
            <a:picLocks noChangeAspect="1"/>
          </p:cNvPicPr>
          <p:nvPr/>
        </p:nvPicPr>
        <p:blipFill>
          <a:blip r:embed="rId9">
            <a:extLst/>
          </a:blip>
          <a:srcRect l="20820" t="0" r="20820" b="0"/>
          <a:stretch>
            <a:fillRect/>
          </a:stretch>
        </p:blipFill>
        <p:spPr>
          <a:xfrm>
            <a:off x="8853472" y="3572076"/>
            <a:ext cx="2456197" cy="1566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7" name="Group 987"/>
          <p:cNvGrpSpPr/>
          <p:nvPr/>
        </p:nvGrpSpPr>
        <p:grpSpPr>
          <a:xfrm>
            <a:off x="9519418" y="6551198"/>
            <a:ext cx="1124304" cy="1326811"/>
            <a:chOff x="0" y="0"/>
            <a:chExt cx="1124303" cy="1326810"/>
          </a:xfrm>
        </p:grpSpPr>
        <p:sp>
          <p:nvSpPr>
            <p:cNvPr id="978" name="Shape 978"/>
            <p:cNvSpPr/>
            <p:nvPr/>
          </p:nvSpPr>
          <p:spPr>
            <a:xfrm>
              <a:off x="50048" y="0"/>
              <a:ext cx="1024208" cy="237281"/>
            </a:xfrm>
            <a:prstGeom prst="ellipse">
              <a:avLst/>
            </a:pr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54063" y="394503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54063" y="678857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983" name="Group 983"/>
            <p:cNvGrpSpPr/>
            <p:nvPr/>
          </p:nvGrpSpPr>
          <p:grpSpPr>
            <a:xfrm>
              <a:off x="0" y="1041339"/>
              <a:ext cx="1124304" cy="285472"/>
              <a:chOff x="0" y="0"/>
              <a:chExt cx="1124303" cy="285471"/>
            </a:xfrm>
          </p:grpSpPr>
          <p:sp>
            <p:nvSpPr>
              <p:cNvPr id="981" name="Shape 981"/>
              <p:cNvSpPr/>
              <p:nvPr/>
            </p:nvSpPr>
            <p:spPr>
              <a:xfrm>
                <a:off x="50048" y="48190"/>
                <a:ext cx="1024208" cy="237282"/>
              </a:xfrm>
              <a:prstGeom prst="ellips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982" name="Shape 982"/>
              <p:cNvSpPr/>
              <p:nvPr/>
            </p:nvSpPr>
            <p:spPr>
              <a:xfrm>
                <a:off x="0" y="0"/>
                <a:ext cx="1124304" cy="169593"/>
              </a:xfrm>
              <a:prstGeom prst="rect">
                <a:avLst/>
              </a:prstGeom>
              <a:solidFill>
                <a:srgbClr val="00BB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sp>
          <p:nvSpPr>
            <p:cNvPr id="1010" name="Shape 1010"/>
            <p:cNvSpPr/>
            <p:nvPr/>
          </p:nvSpPr>
          <p:spPr>
            <a:xfrm>
              <a:off x="54063" y="945151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985" name="Shape 985"/>
            <p:cNvSpPr/>
            <p:nvPr/>
          </p:nvSpPr>
          <p:spPr>
            <a:xfrm flipV="1">
              <a:off x="48289" y="128785"/>
              <a:ext cx="1" cy="1085939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986" name="Shape 986"/>
            <p:cNvSpPr/>
            <p:nvPr/>
          </p:nvSpPr>
          <p:spPr>
            <a:xfrm flipV="1">
              <a:off x="1077618" y="128785"/>
              <a:ext cx="1" cy="1085939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</p:grpSp>
      <p:grpSp>
        <p:nvGrpSpPr>
          <p:cNvPr id="1005" name="Group 1005"/>
          <p:cNvGrpSpPr/>
          <p:nvPr/>
        </p:nvGrpSpPr>
        <p:grpSpPr>
          <a:xfrm>
            <a:off x="5416778" y="6491724"/>
            <a:ext cx="1430336" cy="1582725"/>
            <a:chOff x="0" y="0"/>
            <a:chExt cx="1430334" cy="1582723"/>
          </a:xfrm>
        </p:grpSpPr>
        <p:sp>
          <p:nvSpPr>
            <p:cNvPr id="1011" name="Shape 1011"/>
            <p:cNvSpPr/>
            <p:nvPr/>
          </p:nvSpPr>
          <p:spPr>
            <a:xfrm>
              <a:off x="386634" y="3206"/>
              <a:ext cx="1043701" cy="47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9394" y="2163"/>
                    <a:pt x="16594" y="9363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505" y="309739"/>
              <a:ext cx="992593" cy="347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fill="norm" stroke="1" extrusionOk="0">
                  <a:moveTo>
                    <a:pt x="0" y="18"/>
                  </a:moveTo>
                  <a:cubicBezTo>
                    <a:pt x="8015" y="-407"/>
                    <a:pt x="15215" y="6651"/>
                    <a:pt x="21600" y="21193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4740" y="291865"/>
              <a:ext cx="21614" cy="1097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864272" y="650796"/>
              <a:ext cx="125411" cy="915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457" y="1376375"/>
              <a:ext cx="837721" cy="198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98" fill="norm" stroke="1" extrusionOk="0">
                  <a:moveTo>
                    <a:pt x="0" y="0"/>
                  </a:moveTo>
                  <a:cubicBezTo>
                    <a:pt x="10775" y="15482"/>
                    <a:pt x="17975" y="21600"/>
                    <a:pt x="21600" y="18355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0" y="0"/>
              <a:ext cx="400205" cy="305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994903" y="465376"/>
              <a:ext cx="422733" cy="197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5" fill="norm" stroke="1" extrusionOk="0">
                  <a:moveTo>
                    <a:pt x="0" y="19061"/>
                  </a:moveTo>
                  <a:cubicBezTo>
                    <a:pt x="11157" y="21600"/>
                    <a:pt x="18357" y="1524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1173812" y="465715"/>
              <a:ext cx="255485" cy="102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855395" y="1478997"/>
              <a:ext cx="322151" cy="10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641" fill="norm" stroke="1" extrusionOk="0">
                  <a:moveTo>
                    <a:pt x="0" y="14404"/>
                  </a:moveTo>
                  <a:cubicBezTo>
                    <a:pt x="10033" y="21600"/>
                    <a:pt x="17233" y="16799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000" name="Group 1000"/>
            <p:cNvGrpSpPr/>
            <p:nvPr/>
          </p:nvGrpSpPr>
          <p:grpSpPr>
            <a:xfrm>
              <a:off x="1069801" y="667104"/>
              <a:ext cx="303039" cy="214907"/>
              <a:chOff x="0" y="0"/>
              <a:chExt cx="303038" cy="214905"/>
            </a:xfrm>
          </p:grpSpPr>
          <p:sp>
            <p:nvSpPr>
              <p:cNvPr id="1020" name="Shape 1020"/>
              <p:cNvSpPr/>
              <p:nvPr/>
            </p:nvSpPr>
            <p:spPr>
              <a:xfrm>
                <a:off x="13276" y="0"/>
                <a:ext cx="289763" cy="85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669" fill="norm" stroke="1" extrusionOk="0">
                    <a:moveTo>
                      <a:pt x="0" y="17281"/>
                    </a:moveTo>
                    <a:cubicBezTo>
                      <a:pt x="9004" y="21600"/>
                      <a:pt x="16204" y="1584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021" name="Shape 1021"/>
              <p:cNvSpPr/>
              <p:nvPr/>
            </p:nvSpPr>
            <p:spPr>
              <a:xfrm>
                <a:off x="-1" y="74612"/>
                <a:ext cx="24407" cy="1291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0" h="21600" fill="norm" stroke="1" extrusionOk="0">
                    <a:moveTo>
                      <a:pt x="16200" y="21600"/>
                    </a:moveTo>
                    <a:cubicBezTo>
                      <a:pt x="-5360" y="16838"/>
                      <a:pt x="-5400" y="9638"/>
                      <a:pt x="1608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15976" y="145486"/>
                <a:ext cx="263827" cy="69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608" fill="norm" stroke="1" extrusionOk="0">
                    <a:moveTo>
                      <a:pt x="0" y="14283"/>
                    </a:moveTo>
                    <a:cubicBezTo>
                      <a:pt x="8876" y="21600"/>
                      <a:pt x="16076" y="16839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grpSp>
          <p:nvGrpSpPr>
            <p:cNvPr id="1004" name="Group 1004"/>
            <p:cNvGrpSpPr/>
            <p:nvPr/>
          </p:nvGrpSpPr>
          <p:grpSpPr>
            <a:xfrm>
              <a:off x="1029232" y="989719"/>
              <a:ext cx="258727" cy="170822"/>
              <a:chOff x="0" y="0"/>
              <a:chExt cx="258726" cy="170821"/>
            </a:xfrm>
          </p:grpSpPr>
          <p:sp>
            <p:nvSpPr>
              <p:cNvPr id="1023" name="Shape 1023"/>
              <p:cNvSpPr/>
              <p:nvPr/>
            </p:nvSpPr>
            <p:spPr>
              <a:xfrm>
                <a:off x="17672" y="0"/>
                <a:ext cx="241055" cy="45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183" fill="norm" stroke="1" extrusionOk="0">
                    <a:moveTo>
                      <a:pt x="0" y="12505"/>
                    </a:moveTo>
                    <a:cubicBezTo>
                      <a:pt x="8679" y="21600"/>
                      <a:pt x="15879" y="17432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0" y="24340"/>
                <a:ext cx="27971" cy="135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55" h="21600" fill="norm" stroke="1" extrusionOk="0">
                    <a:moveTo>
                      <a:pt x="12704" y="21600"/>
                    </a:moveTo>
                    <a:cubicBezTo>
                      <a:pt x="-5345" y="16597"/>
                      <a:pt x="-4161" y="9397"/>
                      <a:pt x="16255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15981" y="106765"/>
                <a:ext cx="223816" cy="64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90" fill="norm" stroke="1" extrusionOk="0">
                    <a:moveTo>
                      <a:pt x="0" y="13005"/>
                    </a:moveTo>
                    <a:cubicBezTo>
                      <a:pt x="9039" y="21600"/>
                      <a:pt x="16239" y="17265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</p:grpSp>
      <p:sp>
        <p:nvSpPr>
          <p:cNvPr id="1006" name="Shape 1006"/>
          <p:cNvSpPr/>
          <p:nvPr/>
        </p:nvSpPr>
        <p:spPr>
          <a:xfrm>
            <a:off x="5930900" y="4470400"/>
            <a:ext cx="1130300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007" name="Shape 1007"/>
          <p:cNvSpPr/>
          <p:nvPr/>
        </p:nvSpPr>
        <p:spPr>
          <a:xfrm>
            <a:off x="4833051" y="6041867"/>
            <a:ext cx="6258556" cy="2482439"/>
          </a:xfrm>
          <a:prstGeom prst="roundRect">
            <a:avLst>
              <a:gd name="adj" fmla="val 11146"/>
            </a:avLst>
          </a:pr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/>
          <p:nvPr>
            <p:ph type="title"/>
          </p:nvPr>
        </p:nvSpPr>
        <p:spPr>
          <a:xfrm>
            <a:off x="1270000" y="2555501"/>
            <a:ext cx="10464800" cy="354661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MongoDB</a:t>
            </a:r>
          </a:p>
        </p:txBody>
      </p:sp>
      <p:sp>
        <p:nvSpPr>
          <p:cNvPr id="1030" name="Shape 1030"/>
          <p:cNvSpPr/>
          <p:nvPr/>
        </p:nvSpPr>
        <p:spPr>
          <a:xfrm flipV="1">
            <a:off x="7958027" y="5423909"/>
            <a:ext cx="1" cy="1903093"/>
          </a:xfrm>
          <a:prstGeom prst="line">
            <a:avLst/>
          </a:prstGeom>
          <a:ln w="50800">
            <a:solidFill>
              <a:srgbClr val="6B6B6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  <p:grpSp>
        <p:nvGrpSpPr>
          <p:cNvPr id="1039" name="Group 1039"/>
          <p:cNvGrpSpPr/>
          <p:nvPr/>
        </p:nvGrpSpPr>
        <p:grpSpPr>
          <a:xfrm>
            <a:off x="7870151" y="5198213"/>
            <a:ext cx="2133827" cy="2992698"/>
            <a:chOff x="0" y="0"/>
            <a:chExt cx="2133825" cy="2992696"/>
          </a:xfrm>
        </p:grpSpPr>
        <p:sp>
          <p:nvSpPr>
            <p:cNvPr id="1031" name="Shape 1031"/>
            <p:cNvSpPr/>
            <p:nvPr/>
          </p:nvSpPr>
          <p:spPr>
            <a:xfrm>
              <a:off x="90958" y="0"/>
              <a:ext cx="1794911" cy="415832"/>
            </a:xfrm>
            <a:prstGeom prst="ellipse">
              <a:avLst/>
            </a:pr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97994" y="691363"/>
              <a:ext cx="1554142" cy="152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97994" y="1189689"/>
              <a:ext cx="1554142" cy="152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90958" y="1909388"/>
              <a:ext cx="1794911" cy="428532"/>
            </a:xfrm>
            <a:prstGeom prst="ellipse">
              <a:avLst/>
            </a:pr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163496" y="1885575"/>
              <a:ext cx="1970330" cy="297210"/>
            </a:xfrm>
            <a:prstGeom prst="rect">
              <a:avLst/>
            </a:prstGeom>
            <a:solidFill>
              <a:srgbClr val="FFF5E2"/>
            </a:solidFill>
            <a:ln w="3175" cap="flat">
              <a:solidFill>
                <a:srgbClr val="FFF3D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170748" y="1688014"/>
              <a:ext cx="1554141" cy="152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37" name="Shape 1037"/>
            <p:cNvSpPr/>
            <p:nvPr/>
          </p:nvSpPr>
          <p:spPr>
            <a:xfrm flipV="1">
              <a:off x="1891762" y="225695"/>
              <a:ext cx="1" cy="1903094"/>
            </a:xfrm>
            <a:prstGeom prst="line">
              <a:avLst/>
            </a:pr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0" y="2332296"/>
              <a:ext cx="1970329" cy="660401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DataBase</a:t>
              </a:r>
            </a:p>
          </p:txBody>
        </p:sp>
      </p:grpSp>
      <p:sp>
        <p:nvSpPr>
          <p:cNvPr id="1040" name="Shape 1040"/>
          <p:cNvSpPr/>
          <p:nvPr/>
        </p:nvSpPr>
        <p:spPr>
          <a:xfrm>
            <a:off x="3972829" y="5454766"/>
            <a:ext cx="1255930" cy="1343301"/>
          </a:xfrm>
          <a:prstGeom prst="roundRect">
            <a:avLst>
              <a:gd name="adj" fmla="val 7976"/>
            </a:avLst>
          </a:prstGeom>
          <a:solidFill>
            <a:srgbClr val="FFF5E2"/>
          </a:solidFill>
          <a:ln w="508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  <p:sp>
        <p:nvSpPr>
          <p:cNvPr id="1041" name="Shape 1041"/>
          <p:cNvSpPr/>
          <p:nvPr/>
        </p:nvSpPr>
        <p:spPr>
          <a:xfrm>
            <a:off x="3801469" y="5599069"/>
            <a:ext cx="1255930" cy="1343302"/>
          </a:xfrm>
          <a:prstGeom prst="roundRect">
            <a:avLst>
              <a:gd name="adj" fmla="val 7976"/>
            </a:avLst>
          </a:prstGeom>
          <a:solidFill>
            <a:srgbClr val="FFF5E2"/>
          </a:solidFill>
          <a:ln w="508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  <p:sp>
        <p:nvSpPr>
          <p:cNvPr id="1042" name="Shape 1042"/>
          <p:cNvSpPr/>
          <p:nvPr/>
        </p:nvSpPr>
        <p:spPr>
          <a:xfrm>
            <a:off x="3621089" y="5767522"/>
            <a:ext cx="1255930" cy="1343302"/>
          </a:xfrm>
          <a:prstGeom prst="roundRect">
            <a:avLst>
              <a:gd name="adj" fmla="val 7976"/>
            </a:avLst>
          </a:prstGeom>
          <a:solidFill>
            <a:srgbClr val="FFF5E2"/>
          </a:solidFill>
          <a:ln w="508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  <p:sp>
        <p:nvSpPr>
          <p:cNvPr id="1043" name="Shape 1043"/>
          <p:cNvSpPr/>
          <p:nvPr/>
        </p:nvSpPr>
        <p:spPr>
          <a:xfrm>
            <a:off x="3161070" y="7452481"/>
            <a:ext cx="226171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53585F"/>
                </a:solidFill>
              </a:defRPr>
            </a:lvl1pPr>
          </a:lstStyle>
          <a:p>
            <a:pPr/>
            <a:r>
              <a:t>Clean Data</a:t>
            </a:r>
          </a:p>
        </p:txBody>
      </p:sp>
      <p:pic>
        <p:nvPicPr>
          <p:cNvPr id="104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1629" y="5753278"/>
            <a:ext cx="1371601" cy="1371790"/>
          </a:xfrm>
          <a:prstGeom prst="rect">
            <a:avLst/>
          </a:prstGeom>
        </p:spPr>
      </p:pic>
      <p:sp>
        <p:nvSpPr>
          <p:cNvPr id="1046" name="Shape 104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公司薪水資料</a:t>
            </a:r>
          </a:p>
        </p:txBody>
      </p:sp>
      <p:sp>
        <p:nvSpPr>
          <p:cNvPr id="1054" name="Shape 10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5272" indent="-275272" defTabSz="496570">
              <a:spcBef>
                <a:spcPts val="3500"/>
              </a:spcBef>
              <a:defRPr sz="4080"/>
            </a:pPr>
            <a:r>
              <a:t>Salary</a:t>
            </a:r>
            <a:r>
              <a:t> </a:t>
            </a:r>
            <a:r>
              <a:t>=</a:t>
            </a:r>
            <a:r>
              <a:t> </a:t>
            </a:r>
            <a:r>
              <a:t>{</a:t>
            </a:r>
          </a:p>
          <a:p>
            <a:pPr marL="0" indent="275272" defTabSz="496570">
              <a:lnSpc>
                <a:spcPct val="70000"/>
              </a:lnSpc>
              <a:spcBef>
                <a:spcPts val="3500"/>
              </a:spcBef>
              <a:buSzTx/>
              <a:buNone/>
              <a:defRPr sz="4080"/>
            </a:pPr>
            <a:r>
              <a:t>“公司名稱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”</a:t>
            </a:r>
            <a:r>
              <a:t>：“ＯＯＯ股份有限公司中壢分部”,</a:t>
            </a:r>
          </a:p>
          <a:p>
            <a:pPr marL="0" indent="275272" defTabSz="496570">
              <a:lnSpc>
                <a:spcPct val="70000"/>
              </a:lnSpc>
              <a:spcBef>
                <a:spcPts val="3500"/>
              </a:spcBef>
              <a:buSzTx/>
              <a:buNone/>
              <a:defRPr sz="4080"/>
            </a:pPr>
            <a:r>
              <a:t>“職稱“：“軟體工程師”, </a:t>
            </a:r>
          </a:p>
          <a:p>
            <a:pPr marL="0" indent="275272" defTabSz="496570">
              <a:lnSpc>
                <a:spcPct val="70000"/>
              </a:lnSpc>
              <a:spcBef>
                <a:spcPts val="3500"/>
              </a:spcBef>
              <a:buSzTx/>
              <a:buNone/>
              <a:defRPr sz="4080"/>
            </a:pPr>
            <a:r>
              <a:t>“薪資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”</a:t>
            </a:r>
            <a:r>
              <a:t>：“42300”, </a:t>
            </a:r>
          </a:p>
          <a:p>
            <a:pPr marL="0" indent="275272" defTabSz="496570">
              <a:lnSpc>
                <a:spcPct val="70000"/>
              </a:lnSpc>
              <a:spcBef>
                <a:spcPts val="3500"/>
              </a:spcBef>
              <a:buSzTx/>
              <a:buNone/>
              <a:defRPr sz="4080"/>
            </a:pPr>
            <a:r>
              <a:t>”年資“：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3</a:t>
            </a:r>
            <a:r>
              <a:t> （or 無資料）</a:t>
            </a:r>
          </a:p>
          <a:p>
            <a:pPr marL="0" indent="0" defTabSz="496570">
              <a:lnSpc>
                <a:spcPct val="70000"/>
              </a:lnSpc>
              <a:spcBef>
                <a:spcPts val="3500"/>
              </a:spcBef>
              <a:buSzTx/>
              <a:buNone/>
              <a:defRPr sz="4080"/>
            </a:pPr>
            <a:r>
              <a:t>	}</a:t>
            </a:r>
          </a:p>
        </p:txBody>
      </p:sp>
      <p:sp>
        <p:nvSpPr>
          <p:cNvPr id="1055" name="Shape 1055"/>
          <p:cNvSpPr/>
          <p:nvPr/>
        </p:nvSpPr>
        <p:spPr>
          <a:xfrm>
            <a:off x="4625441" y="4163771"/>
            <a:ext cx="7155994" cy="813715"/>
          </a:xfrm>
          <a:prstGeom prst="roundRect">
            <a:avLst>
              <a:gd name="adj" fmla="val 23411"/>
            </a:avLst>
          </a:prstGeom>
          <a:ln w="25400">
            <a:solidFill>
              <a:schemeClr val="accent5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sz="24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1056" name="Shape 1056"/>
          <p:cNvSpPr/>
          <p:nvPr/>
        </p:nvSpPr>
        <p:spPr>
          <a:xfrm>
            <a:off x="3146348" y="5168595"/>
            <a:ext cx="3714345" cy="813715"/>
          </a:xfrm>
          <a:prstGeom prst="roundRect">
            <a:avLst>
              <a:gd name="adj" fmla="val 23411"/>
            </a:avLst>
          </a:prstGeom>
          <a:ln w="25400">
            <a:solidFill>
              <a:schemeClr val="accent5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sz="24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1057" name="Shape 1057"/>
          <p:cNvSpPr/>
          <p:nvPr/>
        </p:nvSpPr>
        <p:spPr>
          <a:xfrm>
            <a:off x="3507435" y="7096759"/>
            <a:ext cx="3714344" cy="813716"/>
          </a:xfrm>
          <a:prstGeom prst="roundRect">
            <a:avLst>
              <a:gd name="adj" fmla="val 23411"/>
            </a:avLst>
          </a:prstGeom>
          <a:ln w="25400">
            <a:solidFill>
              <a:schemeClr val="accent5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sz="24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1058" name="Shape 105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6" grpId="2"/>
      <p:bldP build="whole" bldLvl="1" animBg="1" rev="0" advAuto="0" spid="1055" grpId="1"/>
      <p:bldP build="whole" bldLvl="1" animBg="1" rev="0" advAuto="0" spid="1057" grpId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C3D4"/>
                </a:solidFill>
              </a:defRPr>
            </a:lvl1pPr>
          </a:lstStyle>
          <a:p>
            <a:pPr/>
            <a:r>
              <a:t>PTT 資料</a:t>
            </a:r>
          </a:p>
        </p:txBody>
      </p:sp>
      <p:sp>
        <p:nvSpPr>
          <p:cNvPr id="1063" name="Shape 1063"/>
          <p:cNvSpPr/>
          <p:nvPr>
            <p:ph type="body" idx="1"/>
          </p:nvPr>
        </p:nvSpPr>
        <p:spPr>
          <a:xfrm>
            <a:off x="1200793" y="2563865"/>
            <a:ext cx="12016987" cy="5911256"/>
          </a:xfrm>
          <a:prstGeom prst="rect">
            <a:avLst/>
          </a:prstGeom>
        </p:spPr>
        <p:txBody>
          <a:bodyPr/>
          <a:lstStyle/>
          <a:p>
            <a:pPr marL="236410" indent="-236410" defTabSz="426466">
              <a:spcBef>
                <a:spcPts val="3000"/>
              </a:spcBef>
              <a:defRPr sz="3504"/>
            </a:pPr>
            <a:r>
              <a:t>PTT</a:t>
            </a:r>
            <a:r>
              <a:t> </a:t>
            </a:r>
            <a:r>
              <a:t>=</a:t>
            </a:r>
            <a:r>
              <a:t> </a:t>
            </a:r>
            <a:r>
              <a:t>{</a:t>
            </a:r>
          </a:p>
          <a:p>
            <a:pPr marL="0" indent="236410" defTabSz="426466">
              <a:lnSpc>
                <a:spcPct val="70000"/>
              </a:lnSpc>
              <a:spcBef>
                <a:spcPts val="3000"/>
              </a:spcBef>
              <a:buSzTx/>
              <a:buNone/>
              <a:defRPr sz="3504"/>
            </a:pPr>
            <a:r>
              <a:t>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標題”</a:t>
            </a:r>
            <a:r>
              <a:t>：“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有沒在</a:t>
            </a:r>
            <a:r>
              <a:t>XX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上班的八卦</a:t>
            </a:r>
            <a:r>
              <a:t>”,</a:t>
            </a:r>
          </a:p>
          <a:p>
            <a:pPr marL="0" indent="236410" defTabSz="426466">
              <a:lnSpc>
                <a:spcPct val="70000"/>
              </a:lnSpc>
              <a:spcBef>
                <a:spcPts val="3000"/>
              </a:spcBef>
              <a:buSzTx/>
              <a:buNone/>
              <a:defRPr sz="3504"/>
            </a:pPr>
            <a:r>
              <a:t>“Ｕrl “：“https://www.ptt.cc/bbs/Soft_Job.html”, </a:t>
            </a:r>
          </a:p>
          <a:p>
            <a:pPr marL="0" indent="236410" defTabSz="426466">
              <a:lnSpc>
                <a:spcPct val="70000"/>
              </a:lnSpc>
              <a:spcBef>
                <a:spcPts val="3000"/>
              </a:spcBef>
              <a:buSzTx/>
              <a:buNone/>
              <a:defRPr sz="3504"/>
            </a:pPr>
            <a:r>
              <a:t>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時間”</a:t>
            </a:r>
            <a:r>
              <a:t>：“Fri May 18 08:33:54 2012”, </a:t>
            </a:r>
          </a:p>
          <a:p>
            <a:pPr marL="0" indent="236410" defTabSz="426466">
              <a:lnSpc>
                <a:spcPct val="70000"/>
              </a:lnSpc>
              <a:spcBef>
                <a:spcPts val="3000"/>
              </a:spcBef>
              <a:buSzTx/>
              <a:buNone/>
              <a:defRPr sz="3504"/>
            </a:pPr>
            <a:r>
              <a:t>”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內文</a:t>
            </a:r>
            <a:r>
              <a:t>“：”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如果說的那個人本身程式就很強</a:t>
            </a:r>
            <a:r>
              <a:t>,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........</a:t>
            </a:r>
            <a:r>
              <a:t>等等“,		</a:t>
            </a:r>
          </a:p>
          <a:p>
            <a:pPr marL="0" indent="236410" defTabSz="426466">
              <a:lnSpc>
                <a:spcPct val="70000"/>
              </a:lnSpc>
              <a:spcBef>
                <a:spcPts val="3000"/>
              </a:spcBef>
              <a:buSzTx/>
              <a:buNone/>
              <a:defRPr sz="3504"/>
            </a:pPr>
            <a:r>
              <a:t>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推文”</a:t>
            </a:r>
            <a:r>
              <a:t>： ”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這篇沒ＸＸ我就ＸＸ“,”五樓被ＸＸ了</a:t>
            </a:r>
            <a:r>
              <a:t>”</a:t>
            </a:r>
          </a:p>
          <a:p>
            <a:pPr marL="0" indent="0" defTabSz="426466">
              <a:lnSpc>
                <a:spcPct val="70000"/>
              </a:lnSpc>
              <a:spcBef>
                <a:spcPts val="3000"/>
              </a:spcBef>
              <a:buSzTx/>
              <a:buNone/>
              <a:defRPr sz="3504"/>
            </a:pPr>
            <a:r>
              <a:t>	}</a:t>
            </a:r>
          </a:p>
        </p:txBody>
      </p:sp>
      <p:sp>
        <p:nvSpPr>
          <p:cNvPr id="1064" name="Shape 106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勞基法資料</a:t>
            </a:r>
          </a:p>
        </p:txBody>
      </p:sp>
      <p:sp>
        <p:nvSpPr>
          <p:cNvPr id="1069" name="Shape 10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lvl="2" marL="263347" indent="-227342" defTabSz="473201">
              <a:lnSpc>
                <a:spcPct val="80000"/>
              </a:lnSpc>
              <a:spcBef>
                <a:spcPts val="3400"/>
              </a:spcBef>
              <a:buSzTx/>
              <a:buNone/>
              <a:defRPr sz="3402">
                <a:latin typeface="+mn-lt"/>
                <a:ea typeface="+mn-ea"/>
                <a:cs typeface="+mn-cs"/>
                <a:sym typeface="Avenir Next"/>
              </a:defRPr>
            </a:pPr>
            <a:r>
              <a:t>Law＝{</a:t>
            </a:r>
          </a:p>
          <a:p>
            <a:pPr lvl="2" marL="263347" indent="34975" defTabSz="473201">
              <a:lnSpc>
                <a:spcPct val="80000"/>
              </a:lnSpc>
              <a:spcBef>
                <a:spcPts val="3400"/>
              </a:spcBef>
              <a:buSzTx/>
              <a:buNone/>
              <a:defRPr sz="3402">
                <a:latin typeface="+mn-lt"/>
                <a:ea typeface="+mn-ea"/>
                <a:cs typeface="+mn-cs"/>
                <a:sym typeface="Avenir Next"/>
              </a:defRPr>
            </a:pPr>
            <a:r>
              <a:t>“公司名稱”:</a:t>
            </a:r>
            <a:r>
              <a:t>Ｘ</a:t>
            </a:r>
            <a:r>
              <a:t>X公司, </a:t>
            </a:r>
          </a:p>
          <a:p>
            <a:pPr lvl="2" marL="263347" indent="34975" defTabSz="473201">
              <a:lnSpc>
                <a:spcPct val="80000"/>
              </a:lnSpc>
              <a:spcBef>
                <a:spcPts val="3400"/>
              </a:spcBef>
              <a:buSzTx/>
              <a:buNone/>
              <a:defRPr sz="3402">
                <a:latin typeface="+mn-lt"/>
                <a:ea typeface="+mn-ea"/>
                <a:cs typeface="+mn-cs"/>
                <a:sym typeface="Avenir Next"/>
              </a:defRPr>
            </a:pPr>
            <a:r>
              <a:t>“法條字號”:”</a:t>
            </a:r>
            <a:r>
              <a:t>府勞動字第</a:t>
            </a:r>
            <a:r>
              <a:t>10432263200</a:t>
            </a:r>
            <a:r>
              <a:t>號</a:t>
            </a:r>
            <a:r>
              <a:t>”,</a:t>
            </a:r>
          </a:p>
          <a:p>
            <a:pPr lvl="2" marL="263347" indent="34975" defTabSz="473201">
              <a:lnSpc>
                <a:spcPct val="80000"/>
              </a:lnSpc>
              <a:spcBef>
                <a:spcPts val="3400"/>
              </a:spcBef>
              <a:buSzTx/>
              <a:buNone/>
              <a:defRPr sz="3402">
                <a:latin typeface="+mn-lt"/>
                <a:ea typeface="+mn-ea"/>
                <a:cs typeface="+mn-cs"/>
                <a:sym typeface="Avenir Next"/>
              </a:defRPr>
            </a:pPr>
            <a:r>
              <a:t>“法條名稱”:[”</a:t>
            </a:r>
            <a:r>
              <a:t>勞動基準法第</a:t>
            </a:r>
            <a:r>
              <a:t>22</a:t>
            </a:r>
            <a:r>
              <a:t>條</a:t>
            </a:r>
            <a:r>
              <a:t>”, ”</a:t>
            </a:r>
            <a:r>
              <a:t>勞動基準法第</a:t>
            </a:r>
            <a:r>
              <a:t>24</a:t>
            </a:r>
            <a:r>
              <a:t>條</a:t>
            </a:r>
            <a:r>
              <a:t>“],</a:t>
            </a:r>
          </a:p>
          <a:p>
            <a:pPr lvl="2" marL="263347" indent="34975" defTabSz="473201">
              <a:lnSpc>
                <a:spcPct val="80000"/>
              </a:lnSpc>
              <a:spcBef>
                <a:spcPts val="3400"/>
              </a:spcBef>
              <a:buSzTx/>
              <a:buNone/>
              <a:defRPr sz="3402">
                <a:latin typeface="+mn-lt"/>
                <a:ea typeface="+mn-ea"/>
                <a:cs typeface="+mn-cs"/>
                <a:sym typeface="Avenir Next"/>
              </a:defRPr>
            </a:pPr>
            <a:r>
              <a:t>“內容”:”</a:t>
            </a:r>
            <a:r>
              <a:t>工資未全額給付給勞工</a:t>
            </a:r>
            <a:r>
              <a:t>,”</a:t>
            </a:r>
          </a:p>
          <a:p>
            <a:pPr lvl="2" marL="263347" indent="-227342" defTabSz="473201">
              <a:lnSpc>
                <a:spcPct val="80000"/>
              </a:lnSpc>
              <a:spcBef>
                <a:spcPts val="3400"/>
              </a:spcBef>
              <a:buSzTx/>
              <a:buNone/>
              <a:defRPr sz="3402">
                <a:latin typeface="+mn-lt"/>
                <a:ea typeface="+mn-ea"/>
                <a:cs typeface="+mn-cs"/>
                <a:sym typeface="Avenir Next"/>
              </a:defRPr>
            </a:pPr>
            <a:r>
              <a:t>		}</a:t>
            </a:r>
          </a:p>
        </p:txBody>
      </p:sp>
      <p:sp>
        <p:nvSpPr>
          <p:cNvPr id="1070" name="Shape 1070"/>
          <p:cNvSpPr/>
          <p:nvPr/>
        </p:nvSpPr>
        <p:spPr>
          <a:xfrm>
            <a:off x="3834689" y="5796940"/>
            <a:ext cx="7629475" cy="729743"/>
          </a:xfrm>
          <a:prstGeom prst="roundRect">
            <a:avLst>
              <a:gd name="adj" fmla="val 26105"/>
            </a:avLst>
          </a:prstGeom>
          <a:ln w="38100">
            <a:solidFill>
              <a:schemeClr val="accent5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sz="24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1071" name="Shape 107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BFD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venir Nex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快速的匯入資料庫</a:t>
            </a:r>
          </a:p>
        </p:txBody>
      </p:sp>
      <p:grpSp>
        <p:nvGrpSpPr>
          <p:cNvPr id="1085" name="Group 1085"/>
          <p:cNvGrpSpPr/>
          <p:nvPr/>
        </p:nvGrpSpPr>
        <p:grpSpPr>
          <a:xfrm>
            <a:off x="10199015" y="4226669"/>
            <a:ext cx="1970330" cy="2325220"/>
            <a:chOff x="0" y="0"/>
            <a:chExt cx="1970328" cy="2325219"/>
          </a:xfrm>
        </p:grpSpPr>
        <p:sp>
          <p:nvSpPr>
            <p:cNvPr id="1076" name="Shape 1076"/>
            <p:cNvSpPr/>
            <p:nvPr/>
          </p:nvSpPr>
          <p:spPr>
            <a:xfrm>
              <a:off x="87708" y="0"/>
              <a:ext cx="1794912" cy="415832"/>
            </a:xfrm>
            <a:prstGeom prst="ellipse">
              <a:avLst/>
            </a:pr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4745" y="691363"/>
              <a:ext cx="1554142" cy="152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4745" y="1189689"/>
              <a:ext cx="1554142" cy="152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081" name="Group 1081"/>
            <p:cNvGrpSpPr/>
            <p:nvPr/>
          </p:nvGrpSpPr>
          <p:grpSpPr>
            <a:xfrm>
              <a:off x="0" y="1824934"/>
              <a:ext cx="1970329" cy="500286"/>
              <a:chOff x="0" y="0"/>
              <a:chExt cx="1970328" cy="500285"/>
            </a:xfrm>
          </p:grpSpPr>
          <p:sp>
            <p:nvSpPr>
              <p:cNvPr id="1079" name="Shape 1079"/>
              <p:cNvSpPr/>
              <p:nvPr/>
            </p:nvSpPr>
            <p:spPr>
              <a:xfrm>
                <a:off x="87708" y="84453"/>
                <a:ext cx="1794912" cy="415833"/>
              </a:xfrm>
              <a:prstGeom prst="ellips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080" name="Shape 1080"/>
              <p:cNvSpPr/>
              <p:nvPr/>
            </p:nvSpPr>
            <p:spPr>
              <a:xfrm>
                <a:off x="0" y="0"/>
                <a:ext cx="1970329" cy="297209"/>
              </a:xfrm>
              <a:prstGeom prst="rect">
                <a:avLst/>
              </a:prstGeom>
              <a:solidFill>
                <a:srgbClr val="FFF5E2"/>
              </a:solidFill>
              <a:ln w="3175" cap="flat">
                <a:solidFill>
                  <a:srgbClr val="FFF3D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sp>
          <p:nvSpPr>
            <p:cNvPr id="1102" name="Shape 1102"/>
            <p:cNvSpPr/>
            <p:nvPr/>
          </p:nvSpPr>
          <p:spPr>
            <a:xfrm>
              <a:off x="94745" y="1656365"/>
              <a:ext cx="1554142" cy="152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83" name="Shape 1083"/>
            <p:cNvSpPr/>
            <p:nvPr/>
          </p:nvSpPr>
          <p:spPr>
            <a:xfrm flipV="1">
              <a:off x="84627" y="225696"/>
              <a:ext cx="1" cy="1903093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084" name="Shape 1084"/>
            <p:cNvSpPr/>
            <p:nvPr/>
          </p:nvSpPr>
          <p:spPr>
            <a:xfrm flipV="1">
              <a:off x="1888512" y="225695"/>
              <a:ext cx="1" cy="1903094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</p:grpSp>
      <p:sp>
        <p:nvSpPr>
          <p:cNvPr id="1086" name="Shape 1086"/>
          <p:cNvSpPr/>
          <p:nvPr/>
        </p:nvSpPr>
        <p:spPr>
          <a:xfrm>
            <a:off x="10195766" y="6558965"/>
            <a:ext cx="1970329" cy="660401"/>
          </a:xfrm>
          <a:prstGeom prst="rect">
            <a:avLst/>
          </a:prstGeom>
          <a:solidFill>
            <a:srgbClr val="FFF5E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53585F"/>
                </a:solidFill>
              </a:defRPr>
            </a:lvl1pPr>
          </a:lstStyle>
          <a:p>
            <a:pPr/>
            <a:r>
              <a:t>DataBase</a:t>
            </a:r>
          </a:p>
        </p:txBody>
      </p:sp>
      <p:grpSp>
        <p:nvGrpSpPr>
          <p:cNvPr id="1091" name="Group 1091"/>
          <p:cNvGrpSpPr/>
          <p:nvPr/>
        </p:nvGrpSpPr>
        <p:grpSpPr>
          <a:xfrm>
            <a:off x="5980317" y="4780088"/>
            <a:ext cx="1800053" cy="1854231"/>
            <a:chOff x="0" y="0"/>
            <a:chExt cx="1800051" cy="1854229"/>
          </a:xfrm>
        </p:grpSpPr>
        <p:sp>
          <p:nvSpPr>
            <p:cNvPr id="1087" name="Shape 1087"/>
            <p:cNvSpPr/>
            <p:nvPr/>
          </p:nvSpPr>
          <p:spPr>
            <a:xfrm>
              <a:off x="393831" y="0"/>
              <a:ext cx="1406221" cy="1504047"/>
            </a:xfrm>
            <a:prstGeom prst="roundRect">
              <a:avLst>
                <a:gd name="adj" fmla="val 7976"/>
              </a:avLst>
            </a:prstGeom>
            <a:solidFill>
              <a:srgbClr val="FFF5E2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201964" y="161571"/>
              <a:ext cx="1406221" cy="1504048"/>
            </a:xfrm>
            <a:prstGeom prst="roundRect">
              <a:avLst>
                <a:gd name="adj" fmla="val 7976"/>
              </a:avLst>
            </a:prstGeom>
            <a:solidFill>
              <a:srgbClr val="FFF5E2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0" y="350182"/>
              <a:ext cx="1406220" cy="1504048"/>
            </a:xfrm>
            <a:prstGeom prst="roundRect">
              <a:avLst>
                <a:gd name="adj" fmla="val 7976"/>
              </a:avLst>
            </a:prstGeom>
            <a:solidFill>
              <a:srgbClr val="FFF5E2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74136" y="654283"/>
              <a:ext cx="1661877" cy="895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>
                  <a:solidFill>
                    <a:srgbClr val="53585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Json</a:t>
              </a:r>
            </a:p>
          </p:txBody>
        </p:sp>
      </p:grpSp>
      <p:pic>
        <p:nvPicPr>
          <p:cNvPr id="109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9522" y="5021309"/>
            <a:ext cx="1371601" cy="1371789"/>
          </a:xfrm>
          <a:prstGeom prst="rect">
            <a:avLst/>
          </a:prstGeom>
        </p:spPr>
      </p:pic>
      <p:pic>
        <p:nvPicPr>
          <p:cNvPr id="109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9579" y="5021309"/>
            <a:ext cx="1371601" cy="1371789"/>
          </a:xfrm>
          <a:prstGeom prst="rect">
            <a:avLst/>
          </a:prstGeom>
        </p:spPr>
      </p:pic>
      <p:sp>
        <p:nvSpPr>
          <p:cNvPr id="1096" name="Shape 1096"/>
          <p:cNvSpPr/>
          <p:nvPr/>
        </p:nvSpPr>
        <p:spPr>
          <a:xfrm>
            <a:off x="172343" y="6280836"/>
            <a:ext cx="4559148" cy="74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600">
                <a:solidFill>
                  <a:srgbClr val="53585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{company:”XX公司”}</a:t>
            </a:r>
          </a:p>
        </p:txBody>
      </p:sp>
      <p:sp>
        <p:nvSpPr>
          <p:cNvPr id="1097" name="Shape 1097"/>
          <p:cNvSpPr/>
          <p:nvPr/>
        </p:nvSpPr>
        <p:spPr>
          <a:xfrm>
            <a:off x="781295" y="5294453"/>
            <a:ext cx="276903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200">
                <a:solidFill>
                  <a:srgbClr val="53585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{key:value}</a:t>
            </a:r>
          </a:p>
        </p:txBody>
      </p:sp>
      <p:sp>
        <p:nvSpPr>
          <p:cNvPr id="1098" name="Shape 1098"/>
          <p:cNvSpPr/>
          <p:nvPr/>
        </p:nvSpPr>
        <p:spPr>
          <a:xfrm>
            <a:off x="10070315" y="5351603"/>
            <a:ext cx="22212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>
                <a:solidFill>
                  <a:srgbClr val="53585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MongoDB</a:t>
            </a:r>
          </a:p>
        </p:txBody>
      </p:sp>
      <p:sp>
        <p:nvSpPr>
          <p:cNvPr id="1099" name="Shape 109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2"/>
                </a:solidFill>
              </a:defRPr>
            </a:lvl1pPr>
          </a:lstStyle>
          <a:p>
            <a:pPr/>
            <a:r>
              <a:t>Make Long Story Short</a:t>
            </a:r>
          </a:p>
        </p:txBody>
      </p:sp>
      <p:sp>
        <p:nvSpPr>
          <p:cNvPr id="496" name="Shape 4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快速提供使用者：求職網上徵才公司情報</a:t>
            </a:r>
          </a:p>
        </p:txBody>
      </p:sp>
      <p:pic>
        <p:nvPicPr>
          <p:cNvPr id="497" name="1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969" y="4189260"/>
            <a:ext cx="12012862" cy="4703628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Shape 498"/>
          <p:cNvSpPr/>
          <p:nvPr/>
        </p:nvSpPr>
        <p:spPr>
          <a:xfrm>
            <a:off x="509880" y="4417062"/>
            <a:ext cx="3244530" cy="3393035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24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499" name="Shape 499"/>
          <p:cNvSpPr/>
          <p:nvPr>
            <p:ph type="sldNum" sz="quarter" idx="4294967295"/>
          </p:nvPr>
        </p:nvSpPr>
        <p:spPr>
          <a:xfrm>
            <a:off x="6363347" y="9251950"/>
            <a:ext cx="26540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slow" advClick="1" p14:dur="15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type="title"/>
          </p:nvPr>
        </p:nvSpPr>
        <p:spPr>
          <a:xfrm>
            <a:off x="4044303" y="2756021"/>
            <a:ext cx="4869486" cy="287351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Django</a:t>
            </a:r>
          </a:p>
        </p:txBody>
      </p:sp>
      <p:pic>
        <p:nvPicPr>
          <p:cNvPr id="1107" name="13293127_1169676756397239_523985911_n.jpg"/>
          <p:cNvPicPr>
            <a:picLocks noChangeAspect="1"/>
          </p:cNvPicPr>
          <p:nvPr/>
        </p:nvPicPr>
        <p:blipFill>
          <a:blip r:embed="rId3">
            <a:extLst/>
          </a:blip>
          <a:srcRect l="0" t="0" r="42586" b="7896"/>
          <a:stretch>
            <a:fillRect/>
          </a:stretch>
        </p:blipFill>
        <p:spPr>
          <a:xfrm>
            <a:off x="968631" y="5521405"/>
            <a:ext cx="1969097" cy="215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579" fill="norm" stroke="1" extrusionOk="0">
                <a:moveTo>
                  <a:pt x="10257" y="0"/>
                </a:moveTo>
                <a:lnTo>
                  <a:pt x="10357" y="791"/>
                </a:lnTo>
                <a:cubicBezTo>
                  <a:pt x="10474" y="1715"/>
                  <a:pt x="9708" y="2364"/>
                  <a:pt x="8765" y="2138"/>
                </a:cubicBezTo>
                <a:cubicBezTo>
                  <a:pt x="8271" y="2020"/>
                  <a:pt x="8191" y="2095"/>
                  <a:pt x="8322" y="2552"/>
                </a:cubicBezTo>
                <a:cubicBezTo>
                  <a:pt x="8525" y="3262"/>
                  <a:pt x="8013" y="3872"/>
                  <a:pt x="7113" y="3994"/>
                </a:cubicBezTo>
                <a:cubicBezTo>
                  <a:pt x="6550" y="4071"/>
                  <a:pt x="6402" y="4244"/>
                  <a:pt x="6383" y="4841"/>
                </a:cubicBezTo>
                <a:cubicBezTo>
                  <a:pt x="6370" y="5256"/>
                  <a:pt x="6471" y="5732"/>
                  <a:pt x="6609" y="5898"/>
                </a:cubicBezTo>
                <a:cubicBezTo>
                  <a:pt x="6760" y="6080"/>
                  <a:pt x="6736" y="6269"/>
                  <a:pt x="6548" y="6375"/>
                </a:cubicBezTo>
                <a:cubicBezTo>
                  <a:pt x="6321" y="6503"/>
                  <a:pt x="6321" y="6646"/>
                  <a:pt x="6548" y="6896"/>
                </a:cubicBezTo>
                <a:cubicBezTo>
                  <a:pt x="6764" y="7134"/>
                  <a:pt x="6768" y="7296"/>
                  <a:pt x="6561" y="7413"/>
                </a:cubicBezTo>
                <a:cubicBezTo>
                  <a:pt x="6079" y="7685"/>
                  <a:pt x="6193" y="8596"/>
                  <a:pt x="6687" y="8422"/>
                </a:cubicBezTo>
                <a:cubicBezTo>
                  <a:pt x="6943" y="8332"/>
                  <a:pt x="7190" y="8465"/>
                  <a:pt x="7309" y="8756"/>
                </a:cubicBezTo>
                <a:cubicBezTo>
                  <a:pt x="7418" y="9021"/>
                  <a:pt x="7712" y="9378"/>
                  <a:pt x="7957" y="9547"/>
                </a:cubicBezTo>
                <a:cubicBezTo>
                  <a:pt x="8356" y="9822"/>
                  <a:pt x="8346" y="9870"/>
                  <a:pt x="7900" y="10028"/>
                </a:cubicBezTo>
                <a:cubicBezTo>
                  <a:pt x="7627" y="10125"/>
                  <a:pt x="7472" y="10303"/>
                  <a:pt x="7552" y="10421"/>
                </a:cubicBezTo>
                <a:cubicBezTo>
                  <a:pt x="7802" y="10790"/>
                  <a:pt x="7026" y="11060"/>
                  <a:pt x="5691" y="11069"/>
                </a:cubicBezTo>
                <a:cubicBezTo>
                  <a:pt x="4521" y="11077"/>
                  <a:pt x="4405" y="11135"/>
                  <a:pt x="4391" y="11729"/>
                </a:cubicBezTo>
                <a:cubicBezTo>
                  <a:pt x="4373" y="12525"/>
                  <a:pt x="4056" y="13043"/>
                  <a:pt x="3609" y="12993"/>
                </a:cubicBezTo>
                <a:cubicBezTo>
                  <a:pt x="2323" y="12848"/>
                  <a:pt x="2286" y="12916"/>
                  <a:pt x="2326" y="15338"/>
                </a:cubicBezTo>
                <a:cubicBezTo>
                  <a:pt x="2361" y="17406"/>
                  <a:pt x="2423" y="17672"/>
                  <a:pt x="2917" y="17790"/>
                </a:cubicBezTo>
                <a:cubicBezTo>
                  <a:pt x="3966" y="18041"/>
                  <a:pt x="3095" y="18482"/>
                  <a:pt x="1548" y="18482"/>
                </a:cubicBezTo>
                <a:lnTo>
                  <a:pt x="0" y="18482"/>
                </a:lnTo>
                <a:lnTo>
                  <a:pt x="0" y="19527"/>
                </a:lnTo>
                <a:lnTo>
                  <a:pt x="1065" y="19575"/>
                </a:lnTo>
                <a:cubicBezTo>
                  <a:pt x="1652" y="19603"/>
                  <a:pt x="2517" y="19638"/>
                  <a:pt x="2987" y="19646"/>
                </a:cubicBezTo>
                <a:cubicBezTo>
                  <a:pt x="4188" y="19669"/>
                  <a:pt x="4479" y="19909"/>
                  <a:pt x="4339" y="20779"/>
                </a:cubicBezTo>
                <a:lnTo>
                  <a:pt x="4213" y="21538"/>
                </a:lnTo>
                <a:lnTo>
                  <a:pt x="5948" y="21574"/>
                </a:lnTo>
                <a:cubicBezTo>
                  <a:pt x="7204" y="21600"/>
                  <a:pt x="7665" y="21520"/>
                  <a:pt x="7613" y="21284"/>
                </a:cubicBezTo>
                <a:cubicBezTo>
                  <a:pt x="7559" y="21034"/>
                  <a:pt x="8621" y="20943"/>
                  <a:pt x="12100" y="20906"/>
                </a:cubicBezTo>
                <a:cubicBezTo>
                  <a:pt x="14605" y="20880"/>
                  <a:pt x="16863" y="20783"/>
                  <a:pt x="17122" y="20692"/>
                </a:cubicBezTo>
                <a:cubicBezTo>
                  <a:pt x="17381" y="20600"/>
                  <a:pt x="18020" y="20566"/>
                  <a:pt x="18544" y="20612"/>
                </a:cubicBezTo>
                <a:cubicBezTo>
                  <a:pt x="19266" y="20675"/>
                  <a:pt x="19570" y="20570"/>
                  <a:pt x="19792" y="20175"/>
                </a:cubicBezTo>
                <a:cubicBezTo>
                  <a:pt x="19976" y="19848"/>
                  <a:pt x="20351" y="19665"/>
                  <a:pt x="20801" y="19682"/>
                </a:cubicBezTo>
                <a:cubicBezTo>
                  <a:pt x="21331" y="19702"/>
                  <a:pt x="21529" y="19566"/>
                  <a:pt x="21562" y="19169"/>
                </a:cubicBezTo>
                <a:cubicBezTo>
                  <a:pt x="21586" y="18875"/>
                  <a:pt x="21479" y="18500"/>
                  <a:pt x="21322" y="18327"/>
                </a:cubicBezTo>
                <a:cubicBezTo>
                  <a:pt x="21166" y="18154"/>
                  <a:pt x="21141" y="17945"/>
                  <a:pt x="21275" y="17870"/>
                </a:cubicBezTo>
                <a:cubicBezTo>
                  <a:pt x="21408" y="17794"/>
                  <a:pt x="21539" y="16279"/>
                  <a:pt x="21562" y="14495"/>
                </a:cubicBezTo>
                <a:cubicBezTo>
                  <a:pt x="21600" y="11519"/>
                  <a:pt x="21559" y="11235"/>
                  <a:pt x="21066" y="11117"/>
                </a:cubicBezTo>
                <a:cubicBezTo>
                  <a:pt x="20771" y="11046"/>
                  <a:pt x="20294" y="11143"/>
                  <a:pt x="20001" y="11332"/>
                </a:cubicBezTo>
                <a:cubicBezTo>
                  <a:pt x="19657" y="11552"/>
                  <a:pt x="19316" y="11591"/>
                  <a:pt x="19053" y="11439"/>
                </a:cubicBezTo>
                <a:cubicBezTo>
                  <a:pt x="18451" y="11090"/>
                  <a:pt x="17069" y="11136"/>
                  <a:pt x="17153" y="11502"/>
                </a:cubicBezTo>
                <a:cubicBezTo>
                  <a:pt x="17246" y="11911"/>
                  <a:pt x="16247" y="12102"/>
                  <a:pt x="15861" y="11749"/>
                </a:cubicBezTo>
                <a:cubicBezTo>
                  <a:pt x="15501" y="11419"/>
                  <a:pt x="15544" y="9368"/>
                  <a:pt x="15918" y="9026"/>
                </a:cubicBezTo>
                <a:cubicBezTo>
                  <a:pt x="16063" y="8894"/>
                  <a:pt x="16500" y="8784"/>
                  <a:pt x="16887" y="8784"/>
                </a:cubicBezTo>
                <a:lnTo>
                  <a:pt x="17587" y="8784"/>
                </a:lnTo>
                <a:lnTo>
                  <a:pt x="17544" y="5759"/>
                </a:lnTo>
                <a:cubicBezTo>
                  <a:pt x="17516" y="4095"/>
                  <a:pt x="17399" y="2608"/>
                  <a:pt x="17292" y="2452"/>
                </a:cubicBezTo>
                <a:cubicBezTo>
                  <a:pt x="17185" y="2296"/>
                  <a:pt x="16429" y="2145"/>
                  <a:pt x="15605" y="2118"/>
                </a:cubicBezTo>
                <a:cubicBezTo>
                  <a:pt x="13858" y="2062"/>
                  <a:pt x="13567" y="1872"/>
                  <a:pt x="13600" y="795"/>
                </a:cubicBezTo>
                <a:lnTo>
                  <a:pt x="13622" y="0"/>
                </a:lnTo>
                <a:lnTo>
                  <a:pt x="10257" y="0"/>
                </a:lnTo>
                <a:close/>
                <a:moveTo>
                  <a:pt x="12113" y="1832"/>
                </a:moveTo>
                <a:cubicBezTo>
                  <a:pt x="12652" y="1874"/>
                  <a:pt x="13365" y="2103"/>
                  <a:pt x="14083" y="2488"/>
                </a:cubicBezTo>
                <a:cubicBezTo>
                  <a:pt x="15785" y="3400"/>
                  <a:pt x="16227" y="4105"/>
                  <a:pt x="16227" y="5942"/>
                </a:cubicBezTo>
                <a:cubicBezTo>
                  <a:pt x="16227" y="7692"/>
                  <a:pt x="15526" y="8912"/>
                  <a:pt x="14092" y="9658"/>
                </a:cubicBezTo>
                <a:cubicBezTo>
                  <a:pt x="13104" y="10172"/>
                  <a:pt x="11773" y="10415"/>
                  <a:pt x="10957" y="10231"/>
                </a:cubicBezTo>
                <a:cubicBezTo>
                  <a:pt x="9278" y="9850"/>
                  <a:pt x="7685" y="7938"/>
                  <a:pt x="7692" y="6320"/>
                </a:cubicBezTo>
                <a:cubicBezTo>
                  <a:pt x="7698" y="4641"/>
                  <a:pt x="9908" y="1701"/>
                  <a:pt x="10787" y="2198"/>
                </a:cubicBezTo>
                <a:cubicBezTo>
                  <a:pt x="10940" y="2284"/>
                  <a:pt x="11145" y="2236"/>
                  <a:pt x="11244" y="2091"/>
                </a:cubicBezTo>
                <a:cubicBezTo>
                  <a:pt x="11322" y="1975"/>
                  <a:pt x="11458" y="1894"/>
                  <a:pt x="11639" y="1856"/>
                </a:cubicBezTo>
                <a:cubicBezTo>
                  <a:pt x="11776" y="1828"/>
                  <a:pt x="11934" y="1818"/>
                  <a:pt x="12113" y="1832"/>
                </a:cubicBezTo>
                <a:close/>
                <a:moveTo>
                  <a:pt x="11261" y="5727"/>
                </a:moveTo>
                <a:cubicBezTo>
                  <a:pt x="10734" y="5727"/>
                  <a:pt x="10437" y="6170"/>
                  <a:pt x="10639" y="6653"/>
                </a:cubicBezTo>
                <a:cubicBezTo>
                  <a:pt x="10849" y="7152"/>
                  <a:pt x="11284" y="7133"/>
                  <a:pt x="11500" y="6618"/>
                </a:cubicBezTo>
                <a:cubicBezTo>
                  <a:pt x="11771" y="5972"/>
                  <a:pt x="11705" y="5727"/>
                  <a:pt x="11261" y="5727"/>
                </a:cubicBezTo>
                <a:close/>
                <a:moveTo>
                  <a:pt x="13522" y="5727"/>
                </a:moveTo>
                <a:cubicBezTo>
                  <a:pt x="13256" y="5727"/>
                  <a:pt x="13096" y="5970"/>
                  <a:pt x="13096" y="6375"/>
                </a:cubicBezTo>
                <a:cubicBezTo>
                  <a:pt x="13096" y="6780"/>
                  <a:pt x="13256" y="7031"/>
                  <a:pt x="13522" y="7031"/>
                </a:cubicBezTo>
                <a:cubicBezTo>
                  <a:pt x="13788" y="7031"/>
                  <a:pt x="13948" y="6780"/>
                  <a:pt x="13948" y="6375"/>
                </a:cubicBezTo>
                <a:cubicBezTo>
                  <a:pt x="13948" y="5970"/>
                  <a:pt x="13788" y="5727"/>
                  <a:pt x="13522" y="5727"/>
                </a:cubicBezTo>
                <a:close/>
                <a:moveTo>
                  <a:pt x="13874" y="8359"/>
                </a:moveTo>
                <a:cubicBezTo>
                  <a:pt x="13821" y="8359"/>
                  <a:pt x="13739" y="8419"/>
                  <a:pt x="13609" y="8537"/>
                </a:cubicBezTo>
                <a:cubicBezTo>
                  <a:pt x="13169" y="8940"/>
                  <a:pt x="10748" y="8947"/>
                  <a:pt x="10309" y="8545"/>
                </a:cubicBezTo>
                <a:cubicBezTo>
                  <a:pt x="10124" y="8376"/>
                  <a:pt x="9883" y="8315"/>
                  <a:pt x="9774" y="8414"/>
                </a:cubicBezTo>
                <a:cubicBezTo>
                  <a:pt x="9666" y="8514"/>
                  <a:pt x="9804" y="8744"/>
                  <a:pt x="10079" y="8927"/>
                </a:cubicBezTo>
                <a:cubicBezTo>
                  <a:pt x="10819" y="9422"/>
                  <a:pt x="13948" y="9108"/>
                  <a:pt x="13948" y="8537"/>
                </a:cubicBezTo>
                <a:cubicBezTo>
                  <a:pt x="13948" y="8421"/>
                  <a:pt x="13927" y="8358"/>
                  <a:pt x="13874" y="8359"/>
                </a:cubicBezTo>
                <a:close/>
                <a:moveTo>
                  <a:pt x="5839" y="12107"/>
                </a:moveTo>
                <a:lnTo>
                  <a:pt x="7831" y="12182"/>
                </a:lnTo>
                <a:cubicBezTo>
                  <a:pt x="8926" y="12223"/>
                  <a:pt x="12158" y="12300"/>
                  <a:pt x="15009" y="12353"/>
                </a:cubicBezTo>
                <a:cubicBezTo>
                  <a:pt x="17860" y="12406"/>
                  <a:pt x="20313" y="12525"/>
                  <a:pt x="20466" y="12611"/>
                </a:cubicBezTo>
                <a:cubicBezTo>
                  <a:pt x="20643" y="12711"/>
                  <a:pt x="20608" y="13213"/>
                  <a:pt x="20366" y="13995"/>
                </a:cubicBezTo>
                <a:cubicBezTo>
                  <a:pt x="20032" y="15071"/>
                  <a:pt x="19487" y="17554"/>
                  <a:pt x="19240" y="19134"/>
                </a:cubicBezTo>
                <a:cubicBezTo>
                  <a:pt x="19162" y="19633"/>
                  <a:pt x="18908" y="19658"/>
                  <a:pt x="13070" y="19726"/>
                </a:cubicBezTo>
                <a:cubicBezTo>
                  <a:pt x="9589" y="19766"/>
                  <a:pt x="6868" y="19906"/>
                  <a:pt x="6709" y="20052"/>
                </a:cubicBezTo>
                <a:cubicBezTo>
                  <a:pt x="6352" y="20378"/>
                  <a:pt x="6055" y="20376"/>
                  <a:pt x="5831" y="20044"/>
                </a:cubicBezTo>
                <a:cubicBezTo>
                  <a:pt x="5516" y="19578"/>
                  <a:pt x="5364" y="15279"/>
                  <a:pt x="5605" y="13669"/>
                </a:cubicBezTo>
                <a:lnTo>
                  <a:pt x="5839" y="12107"/>
                </a:lnTo>
                <a:close/>
                <a:moveTo>
                  <a:pt x="4539" y="14388"/>
                </a:moveTo>
                <a:cubicBezTo>
                  <a:pt x="4912" y="14348"/>
                  <a:pt x="5126" y="14775"/>
                  <a:pt x="5126" y="15616"/>
                </a:cubicBezTo>
                <a:cubicBezTo>
                  <a:pt x="5126" y="16755"/>
                  <a:pt x="4906" y="16991"/>
                  <a:pt x="4191" y="16626"/>
                </a:cubicBezTo>
                <a:cubicBezTo>
                  <a:pt x="3588" y="16317"/>
                  <a:pt x="3538" y="15023"/>
                  <a:pt x="4113" y="14587"/>
                </a:cubicBezTo>
                <a:cubicBezTo>
                  <a:pt x="4271" y="14467"/>
                  <a:pt x="4415" y="14401"/>
                  <a:pt x="4539" y="14388"/>
                </a:cubicBezTo>
                <a:close/>
                <a:moveTo>
                  <a:pt x="12957" y="15425"/>
                </a:moveTo>
                <a:cubicBezTo>
                  <a:pt x="12252" y="15416"/>
                  <a:pt x="11670" y="15461"/>
                  <a:pt x="11670" y="15525"/>
                </a:cubicBezTo>
                <a:cubicBezTo>
                  <a:pt x="11670" y="15588"/>
                  <a:pt x="11874" y="15925"/>
                  <a:pt x="12122" y="16272"/>
                </a:cubicBezTo>
                <a:cubicBezTo>
                  <a:pt x="12370" y="16619"/>
                  <a:pt x="12488" y="17017"/>
                  <a:pt x="12387" y="17166"/>
                </a:cubicBezTo>
                <a:cubicBezTo>
                  <a:pt x="12122" y="17559"/>
                  <a:pt x="12461" y="17505"/>
                  <a:pt x="13405" y="16995"/>
                </a:cubicBezTo>
                <a:cubicBezTo>
                  <a:pt x="13905" y="16725"/>
                  <a:pt x="14231" y="16329"/>
                  <a:pt x="14231" y="15994"/>
                </a:cubicBezTo>
                <a:cubicBezTo>
                  <a:pt x="14231" y="15514"/>
                  <a:pt x="14067" y="15441"/>
                  <a:pt x="12957" y="15425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19" name="Group 1119"/>
          <p:cNvGrpSpPr/>
          <p:nvPr/>
        </p:nvGrpSpPr>
        <p:grpSpPr>
          <a:xfrm>
            <a:off x="9976513" y="5615315"/>
            <a:ext cx="2278912" cy="2515745"/>
            <a:chOff x="0" y="0"/>
            <a:chExt cx="2278911" cy="2515743"/>
          </a:xfrm>
        </p:grpSpPr>
        <p:grpSp>
          <p:nvGrpSpPr>
            <p:cNvPr id="1117" name="Group 1117"/>
            <p:cNvGrpSpPr/>
            <p:nvPr/>
          </p:nvGrpSpPr>
          <p:grpSpPr>
            <a:xfrm>
              <a:off x="333226" y="0"/>
              <a:ext cx="1433078" cy="1691200"/>
              <a:chOff x="0" y="0"/>
              <a:chExt cx="1433077" cy="1691199"/>
            </a:xfrm>
          </p:grpSpPr>
          <p:sp>
            <p:nvSpPr>
              <p:cNvPr id="1108" name="Shape 1108"/>
              <p:cNvSpPr/>
              <p:nvPr/>
            </p:nvSpPr>
            <p:spPr>
              <a:xfrm>
                <a:off x="63793" y="0"/>
                <a:ext cx="1305492" cy="302447"/>
              </a:xfrm>
              <a:prstGeom prst="ellipse">
                <a:avLst/>
              </a:pr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68911" y="502848"/>
                <a:ext cx="1130372" cy="111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45" name="Shape 1145"/>
              <p:cNvSpPr/>
              <p:nvPr/>
            </p:nvSpPr>
            <p:spPr>
              <a:xfrm>
                <a:off x="68911" y="865295"/>
                <a:ext cx="1130372" cy="1112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grpSp>
            <p:nvGrpSpPr>
              <p:cNvPr id="1113" name="Group 1113"/>
              <p:cNvGrpSpPr/>
              <p:nvPr/>
            </p:nvGrpSpPr>
            <p:grpSpPr>
              <a:xfrm>
                <a:off x="0" y="1327327"/>
                <a:ext cx="1433078" cy="363873"/>
                <a:chOff x="0" y="0"/>
                <a:chExt cx="1433077" cy="363871"/>
              </a:xfrm>
            </p:grpSpPr>
            <p:sp>
              <p:nvSpPr>
                <p:cNvPr id="1111" name="Shape 1111"/>
                <p:cNvSpPr/>
                <p:nvPr/>
              </p:nvSpPr>
              <p:spPr>
                <a:xfrm>
                  <a:off x="63793" y="61425"/>
                  <a:ext cx="1305492" cy="302447"/>
                </a:xfrm>
                <a:prstGeom prst="ellipse">
                  <a:avLst/>
                </a:pr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  <p:sp>
              <p:nvSpPr>
                <p:cNvPr id="1112" name="Shape 1112"/>
                <p:cNvSpPr/>
                <p:nvPr/>
              </p:nvSpPr>
              <p:spPr>
                <a:xfrm>
                  <a:off x="0" y="0"/>
                  <a:ext cx="1433078" cy="216169"/>
                </a:xfrm>
                <a:prstGeom prst="rect">
                  <a:avLst/>
                </a:prstGeom>
                <a:solidFill>
                  <a:srgbClr val="FFF5E2"/>
                </a:solidFill>
                <a:ln w="3175" cap="flat">
                  <a:solidFill>
                    <a:srgbClr val="FFF3D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</p:grpSp>
          <p:sp>
            <p:nvSpPr>
              <p:cNvPr id="1146" name="Shape 1146"/>
              <p:cNvSpPr/>
              <p:nvPr/>
            </p:nvSpPr>
            <p:spPr>
              <a:xfrm>
                <a:off x="68911" y="1204722"/>
                <a:ext cx="1130372" cy="111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15" name="Shape 1115"/>
              <p:cNvSpPr/>
              <p:nvPr/>
            </p:nvSpPr>
            <p:spPr>
              <a:xfrm flipV="1">
                <a:off x="61551" y="164154"/>
                <a:ext cx="1" cy="1384176"/>
              </a:xfrm>
              <a:prstGeom prst="lin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116" name="Shape 1116"/>
              <p:cNvSpPr/>
              <p:nvPr/>
            </p:nvSpPr>
            <p:spPr>
              <a:xfrm flipV="1">
                <a:off x="1373570" y="164154"/>
                <a:ext cx="1" cy="1384176"/>
              </a:xfrm>
              <a:prstGeom prst="lin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sp>
          <p:nvSpPr>
            <p:cNvPr id="1118" name="Shape 1118"/>
            <p:cNvSpPr/>
            <p:nvPr/>
          </p:nvSpPr>
          <p:spPr>
            <a:xfrm>
              <a:off x="0" y="1751915"/>
              <a:ext cx="2278912" cy="763829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DataBase</a:t>
              </a:r>
            </a:p>
          </p:txBody>
        </p:sp>
      </p:grpSp>
      <p:grpSp>
        <p:nvGrpSpPr>
          <p:cNvPr id="1139" name="Group 1139"/>
          <p:cNvGrpSpPr/>
          <p:nvPr/>
        </p:nvGrpSpPr>
        <p:grpSpPr>
          <a:xfrm>
            <a:off x="5935943" y="5483767"/>
            <a:ext cx="1679913" cy="2651254"/>
            <a:chOff x="0" y="0"/>
            <a:chExt cx="1679912" cy="2651252"/>
          </a:xfrm>
        </p:grpSpPr>
        <p:grpSp>
          <p:nvGrpSpPr>
            <p:cNvPr id="1137" name="Group 1137"/>
            <p:cNvGrpSpPr/>
            <p:nvPr/>
          </p:nvGrpSpPr>
          <p:grpSpPr>
            <a:xfrm>
              <a:off x="30524" y="0"/>
              <a:ext cx="1649389" cy="1825115"/>
              <a:chOff x="0" y="0"/>
              <a:chExt cx="1649387" cy="1825114"/>
            </a:xfrm>
          </p:grpSpPr>
          <p:sp>
            <p:nvSpPr>
              <p:cNvPr id="1147" name="Shape 1147"/>
              <p:cNvSpPr/>
              <p:nvPr/>
            </p:nvSpPr>
            <p:spPr>
              <a:xfrm>
                <a:off x="445846" y="3697"/>
                <a:ext cx="1203542" cy="549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9394" y="2163"/>
                      <a:pt x="16594" y="9363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48" name="Shape 1148"/>
              <p:cNvSpPr/>
              <p:nvPr/>
            </p:nvSpPr>
            <p:spPr>
              <a:xfrm>
                <a:off x="2889" y="357175"/>
                <a:ext cx="1144606" cy="400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93" fill="norm" stroke="1" extrusionOk="0">
                    <a:moveTo>
                      <a:pt x="0" y="18"/>
                    </a:moveTo>
                    <a:cubicBezTo>
                      <a:pt x="8015" y="-407"/>
                      <a:pt x="15215" y="6651"/>
                      <a:pt x="21600" y="21193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49" name="Shape 1149"/>
              <p:cNvSpPr/>
              <p:nvPr/>
            </p:nvSpPr>
            <p:spPr>
              <a:xfrm>
                <a:off x="5466" y="336563"/>
                <a:ext cx="24924" cy="1266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4400" y="14400"/>
                      <a:pt x="7200" y="7200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50" name="Shape 1150"/>
              <p:cNvSpPr/>
              <p:nvPr/>
            </p:nvSpPr>
            <p:spPr>
              <a:xfrm>
                <a:off x="996633" y="750464"/>
                <a:ext cx="144618" cy="1056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24743" y="1587164"/>
                <a:ext cx="966016" cy="228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98" fill="norm" stroke="1" extrusionOk="0">
                    <a:moveTo>
                      <a:pt x="0" y="0"/>
                    </a:moveTo>
                    <a:cubicBezTo>
                      <a:pt x="10775" y="15482"/>
                      <a:pt x="17975" y="21600"/>
                      <a:pt x="21600" y="18355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52" name="Shape 1152"/>
              <p:cNvSpPr/>
              <p:nvPr/>
            </p:nvSpPr>
            <p:spPr>
              <a:xfrm>
                <a:off x="0" y="0"/>
                <a:ext cx="461495" cy="352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53" name="Shape 1153"/>
              <p:cNvSpPr/>
              <p:nvPr/>
            </p:nvSpPr>
            <p:spPr>
              <a:xfrm>
                <a:off x="1147270" y="536647"/>
                <a:ext cx="487474" cy="227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5" fill="norm" stroke="1" extrusionOk="0">
                    <a:moveTo>
                      <a:pt x="0" y="19061"/>
                    </a:moveTo>
                    <a:cubicBezTo>
                      <a:pt x="11157" y="21600"/>
                      <a:pt x="18357" y="15246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54" name="Shape 1154"/>
              <p:cNvSpPr/>
              <p:nvPr/>
            </p:nvSpPr>
            <p:spPr>
              <a:xfrm>
                <a:off x="1353579" y="537039"/>
                <a:ext cx="294611" cy="1179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55" name="Shape 1155"/>
              <p:cNvSpPr/>
              <p:nvPr/>
            </p:nvSpPr>
            <p:spPr>
              <a:xfrm>
                <a:off x="986397" y="1705502"/>
                <a:ext cx="371487" cy="119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641" fill="norm" stroke="1" extrusionOk="0">
                    <a:moveTo>
                      <a:pt x="0" y="14404"/>
                    </a:moveTo>
                    <a:cubicBezTo>
                      <a:pt x="10033" y="21600"/>
                      <a:pt x="17233" y="16799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grpSp>
            <p:nvGrpSpPr>
              <p:cNvPr id="1132" name="Group 1132"/>
              <p:cNvGrpSpPr/>
              <p:nvPr/>
            </p:nvGrpSpPr>
            <p:grpSpPr>
              <a:xfrm>
                <a:off x="1233638" y="769270"/>
                <a:ext cx="349449" cy="247819"/>
                <a:chOff x="0" y="0"/>
                <a:chExt cx="349448" cy="247818"/>
              </a:xfrm>
            </p:grpSpPr>
            <p:sp>
              <p:nvSpPr>
                <p:cNvPr id="1156" name="Shape 1156"/>
                <p:cNvSpPr/>
                <p:nvPr/>
              </p:nvSpPr>
              <p:spPr>
                <a:xfrm>
                  <a:off x="15310" y="0"/>
                  <a:ext cx="334139" cy="984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669" fill="norm" stroke="1" extrusionOk="0">
                      <a:moveTo>
                        <a:pt x="0" y="17281"/>
                      </a:moveTo>
                      <a:cubicBezTo>
                        <a:pt x="9004" y="21600"/>
                        <a:pt x="16204" y="15840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157" name="Shape 1157"/>
                <p:cNvSpPr/>
                <p:nvPr/>
              </p:nvSpPr>
              <p:spPr>
                <a:xfrm>
                  <a:off x="0" y="86038"/>
                  <a:ext cx="28143" cy="1489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00" h="21600" fill="norm" stroke="1" extrusionOk="0">
                      <a:moveTo>
                        <a:pt x="16200" y="21600"/>
                      </a:moveTo>
                      <a:cubicBezTo>
                        <a:pt x="-5360" y="16838"/>
                        <a:pt x="-5400" y="9638"/>
                        <a:pt x="1608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158" name="Shape 1158"/>
                <p:cNvSpPr/>
                <p:nvPr/>
              </p:nvSpPr>
              <p:spPr>
                <a:xfrm>
                  <a:off x="18422" y="167767"/>
                  <a:ext cx="304232" cy="800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608" fill="norm" stroke="1" extrusionOk="0">
                      <a:moveTo>
                        <a:pt x="0" y="14283"/>
                      </a:moveTo>
                      <a:cubicBezTo>
                        <a:pt x="8876" y="21600"/>
                        <a:pt x="16076" y="16839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  <p:grpSp>
            <p:nvGrpSpPr>
              <p:cNvPr id="1136" name="Group 1136"/>
              <p:cNvGrpSpPr/>
              <p:nvPr/>
            </p:nvGrpSpPr>
            <p:grpSpPr>
              <a:xfrm>
                <a:off x="1186857" y="1141293"/>
                <a:ext cx="298350" cy="196983"/>
                <a:chOff x="0" y="0"/>
                <a:chExt cx="298349" cy="196982"/>
              </a:xfrm>
            </p:grpSpPr>
            <p:sp>
              <p:nvSpPr>
                <p:cNvPr id="1159" name="Shape 1159"/>
                <p:cNvSpPr/>
                <p:nvPr/>
              </p:nvSpPr>
              <p:spPr>
                <a:xfrm>
                  <a:off x="20378" y="0"/>
                  <a:ext cx="277972" cy="52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183" fill="norm" stroke="1" extrusionOk="0">
                      <a:moveTo>
                        <a:pt x="0" y="12505"/>
                      </a:moveTo>
                      <a:cubicBezTo>
                        <a:pt x="8679" y="21600"/>
                        <a:pt x="15879" y="17432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160" name="Shape 1160"/>
                <p:cNvSpPr/>
                <p:nvPr/>
              </p:nvSpPr>
              <p:spPr>
                <a:xfrm>
                  <a:off x="0" y="28067"/>
                  <a:ext cx="32255" cy="1560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55" h="21600" fill="norm" stroke="1" extrusionOk="0">
                      <a:moveTo>
                        <a:pt x="12704" y="21600"/>
                      </a:moveTo>
                      <a:cubicBezTo>
                        <a:pt x="-5345" y="16597"/>
                        <a:pt x="-4161" y="9397"/>
                        <a:pt x="16255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161" name="Shape 1161"/>
                <p:cNvSpPr/>
                <p:nvPr/>
              </p:nvSpPr>
              <p:spPr>
                <a:xfrm>
                  <a:off x="18428" y="123116"/>
                  <a:ext cx="258094" cy="73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290" fill="norm" stroke="1" extrusionOk="0">
                      <a:moveTo>
                        <a:pt x="0" y="13005"/>
                      </a:moveTo>
                      <a:cubicBezTo>
                        <a:pt x="9039" y="21600"/>
                        <a:pt x="16239" y="17265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</p:grpSp>
        <p:sp>
          <p:nvSpPr>
            <p:cNvPr id="1138" name="Shape 1138"/>
            <p:cNvSpPr/>
            <p:nvPr/>
          </p:nvSpPr>
          <p:spPr>
            <a:xfrm>
              <a:off x="0" y="1990852"/>
              <a:ext cx="1391209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pic>
        <p:nvPicPr>
          <p:cNvPr id="1162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3689" y="5600053"/>
            <a:ext cx="2051206" cy="1234053"/>
          </a:xfrm>
          <a:prstGeom prst="rect">
            <a:avLst/>
          </a:prstGeom>
        </p:spPr>
      </p:pic>
      <p:pic>
        <p:nvPicPr>
          <p:cNvPr id="1164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54504" y="5355063"/>
            <a:ext cx="2112167" cy="969916"/>
          </a:xfrm>
          <a:prstGeom prst="rect">
            <a:avLst/>
          </a:prstGeom>
        </p:spPr>
      </p:pic>
      <p:sp>
        <p:nvSpPr>
          <p:cNvPr id="1142" name="Shape 1142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3" name="Shape 1143"/>
          <p:cNvSpPr/>
          <p:nvPr/>
        </p:nvSpPr>
        <p:spPr>
          <a:xfrm>
            <a:off x="3443689" y="5173917"/>
            <a:ext cx="133108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53585F"/>
                </a:solidFill>
              </a:defRPr>
            </a:lvl1pPr>
          </a:lstStyle>
          <a:p>
            <a:pPr/>
            <a:r>
              <a:t>request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2C1D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Why use Django?</a:t>
            </a:r>
          </a:p>
        </p:txBody>
      </p:sp>
      <p:sp>
        <p:nvSpPr>
          <p:cNvPr id="1170" name="Shape 1170"/>
          <p:cNvSpPr/>
          <p:nvPr>
            <p:ph type="body" idx="1"/>
          </p:nvPr>
        </p:nvSpPr>
        <p:spPr>
          <a:xfrm>
            <a:off x="952500" y="2899625"/>
            <a:ext cx="11099800" cy="5911255"/>
          </a:xfrm>
          <a:prstGeom prst="rect">
            <a:avLst/>
          </a:prstGeom>
        </p:spPr>
        <p:txBody>
          <a:bodyPr/>
          <a:lstStyle/>
          <a:p>
            <a:pPr marL="228600" indent="-228600">
              <a:buClr>
                <a:srgbClr val="3E4157"/>
              </a:buClr>
              <a:buSzPct val="100000"/>
              <a:defRPr sz="4100">
                <a:latin typeface="Calibri"/>
                <a:ea typeface="Calibri"/>
                <a:cs typeface="Calibri"/>
                <a:sym typeface="Calibri"/>
              </a:defRPr>
            </a:pPr>
            <a:r>
              <a:t>提供</a:t>
            </a:r>
            <a:r>
              <a:t>網頁框架</a:t>
            </a:r>
            <a:r>
              <a:t>的功能</a:t>
            </a:r>
          </a:p>
          <a:p>
            <a:pPr marL="228600" indent="-228600">
              <a:buClr>
                <a:srgbClr val="3E4157"/>
              </a:buClr>
              <a:buSzPct val="100000"/>
              <a:defRPr sz="4100">
                <a:latin typeface="Calibri"/>
                <a:ea typeface="Calibri"/>
                <a:cs typeface="Calibri"/>
                <a:sym typeface="Calibri"/>
              </a:defRPr>
            </a:pPr>
            <a:r>
              <a:t>能</a:t>
            </a:r>
            <a:r>
              <a:t>連接</a:t>
            </a:r>
            <a:r>
              <a:t>多種</a:t>
            </a:r>
            <a:r>
              <a:t>資料庫</a:t>
            </a:r>
            <a:r>
              <a:t> </a:t>
            </a:r>
          </a:p>
          <a:p>
            <a:pPr marL="228600" indent="-228600">
              <a:buClr>
                <a:srgbClr val="3E4157"/>
              </a:buClr>
              <a:buSzPct val="100000"/>
              <a:defRPr sz="4100">
                <a:latin typeface="Calibri"/>
                <a:ea typeface="Calibri"/>
                <a:cs typeface="Calibri"/>
                <a:sym typeface="Calibri"/>
              </a:defRPr>
            </a:pPr>
            <a:r>
              <a:t>使用 Python 開發</a:t>
            </a:r>
          </a:p>
        </p:txBody>
      </p:sp>
      <p:sp>
        <p:nvSpPr>
          <p:cNvPr id="1171" name="Shape 1171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/>
          <p:nvPr>
            <p:ph type="title"/>
          </p:nvPr>
        </p:nvSpPr>
        <p:spPr>
          <a:xfrm>
            <a:off x="952500" y="1751482"/>
            <a:ext cx="11099800" cy="1820597"/>
          </a:xfrm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Google Cloud Platform</a:t>
            </a:r>
          </a:p>
        </p:txBody>
      </p:sp>
      <p:sp>
        <p:nvSpPr>
          <p:cNvPr id="1176" name="Shape 1176"/>
          <p:cNvSpPr/>
          <p:nvPr/>
        </p:nvSpPr>
        <p:spPr>
          <a:xfrm>
            <a:off x="3114491" y="3971073"/>
            <a:ext cx="6775818" cy="3025051"/>
          </a:xfrm>
          <a:prstGeom prst="roundRect">
            <a:avLst>
              <a:gd name="adj" fmla="val 16758"/>
            </a:avLst>
          </a:prstGeom>
          <a:ln w="88900" cap="rnd">
            <a:solidFill>
              <a:schemeClr val="accent1">
                <a:satOff val="-3355"/>
                <a:lumOff val="2661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  <p:grpSp>
        <p:nvGrpSpPr>
          <p:cNvPr id="1188" name="Group 1188"/>
          <p:cNvGrpSpPr/>
          <p:nvPr/>
        </p:nvGrpSpPr>
        <p:grpSpPr>
          <a:xfrm>
            <a:off x="6987849" y="4515161"/>
            <a:ext cx="2061935" cy="2276219"/>
            <a:chOff x="0" y="0"/>
            <a:chExt cx="2061934" cy="2276218"/>
          </a:xfrm>
        </p:grpSpPr>
        <p:grpSp>
          <p:nvGrpSpPr>
            <p:cNvPr id="1186" name="Group 1186"/>
            <p:cNvGrpSpPr/>
            <p:nvPr/>
          </p:nvGrpSpPr>
          <p:grpSpPr>
            <a:xfrm>
              <a:off x="301499" y="0"/>
              <a:ext cx="1296634" cy="1530179"/>
              <a:chOff x="0" y="0"/>
              <a:chExt cx="1296632" cy="1530178"/>
            </a:xfrm>
          </p:grpSpPr>
          <p:sp>
            <p:nvSpPr>
              <p:cNvPr id="1177" name="Shape 1177"/>
              <p:cNvSpPr/>
              <p:nvPr/>
            </p:nvSpPr>
            <p:spPr>
              <a:xfrm>
                <a:off x="57719" y="0"/>
                <a:ext cx="1181195" cy="273651"/>
              </a:xfrm>
              <a:prstGeom prst="ellipse">
                <a:avLst/>
              </a:pr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211" name="Shape 1211"/>
              <p:cNvSpPr/>
              <p:nvPr/>
            </p:nvSpPr>
            <p:spPr>
              <a:xfrm>
                <a:off x="62350" y="454971"/>
                <a:ext cx="1022748" cy="100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12" name="Shape 1212"/>
              <p:cNvSpPr/>
              <p:nvPr/>
            </p:nvSpPr>
            <p:spPr>
              <a:xfrm>
                <a:off x="62350" y="782909"/>
                <a:ext cx="1022748" cy="100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grpSp>
            <p:nvGrpSpPr>
              <p:cNvPr id="1182" name="Group 1182"/>
              <p:cNvGrpSpPr/>
              <p:nvPr/>
            </p:nvGrpSpPr>
            <p:grpSpPr>
              <a:xfrm>
                <a:off x="0" y="1200951"/>
                <a:ext cx="1296633" cy="329228"/>
                <a:chOff x="0" y="0"/>
                <a:chExt cx="1296632" cy="329227"/>
              </a:xfrm>
            </p:grpSpPr>
            <p:sp>
              <p:nvSpPr>
                <p:cNvPr id="1180" name="Shape 1180"/>
                <p:cNvSpPr/>
                <p:nvPr/>
              </p:nvSpPr>
              <p:spPr>
                <a:xfrm>
                  <a:off x="57719" y="55577"/>
                  <a:ext cx="1181195" cy="273651"/>
                </a:xfrm>
                <a:prstGeom prst="ellipse">
                  <a:avLst/>
                </a:pr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  <p:sp>
              <p:nvSpPr>
                <p:cNvPr id="1181" name="Shape 1181"/>
                <p:cNvSpPr/>
                <p:nvPr/>
              </p:nvSpPr>
              <p:spPr>
                <a:xfrm>
                  <a:off x="0" y="0"/>
                  <a:ext cx="1296633" cy="195587"/>
                </a:xfrm>
                <a:prstGeom prst="rect">
                  <a:avLst/>
                </a:prstGeom>
                <a:solidFill>
                  <a:srgbClr val="FFF5E2"/>
                </a:solidFill>
                <a:ln w="3175" cap="flat">
                  <a:solidFill>
                    <a:srgbClr val="FFF3D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</p:grpSp>
          <p:sp>
            <p:nvSpPr>
              <p:cNvPr id="1213" name="Shape 1213"/>
              <p:cNvSpPr/>
              <p:nvPr/>
            </p:nvSpPr>
            <p:spPr>
              <a:xfrm>
                <a:off x="62350" y="1090020"/>
                <a:ext cx="1022748" cy="1006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184" name="Shape 1184"/>
              <p:cNvSpPr/>
              <p:nvPr/>
            </p:nvSpPr>
            <p:spPr>
              <a:xfrm flipV="1">
                <a:off x="55691" y="148525"/>
                <a:ext cx="1" cy="1252387"/>
              </a:xfrm>
              <a:prstGeom prst="lin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185" name="Shape 1185"/>
              <p:cNvSpPr/>
              <p:nvPr/>
            </p:nvSpPr>
            <p:spPr>
              <a:xfrm flipV="1">
                <a:off x="1242791" y="148525"/>
                <a:ext cx="1" cy="1252387"/>
              </a:xfrm>
              <a:prstGeom prst="lin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sp>
          <p:nvSpPr>
            <p:cNvPr id="1187" name="Shape 1187"/>
            <p:cNvSpPr/>
            <p:nvPr/>
          </p:nvSpPr>
          <p:spPr>
            <a:xfrm>
              <a:off x="0" y="1585114"/>
              <a:ext cx="2061935" cy="691105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DataBase</a:t>
              </a:r>
            </a:p>
          </p:txBody>
        </p:sp>
      </p:grpSp>
      <p:grpSp>
        <p:nvGrpSpPr>
          <p:cNvPr id="1208" name="Group 1208"/>
          <p:cNvGrpSpPr/>
          <p:nvPr/>
        </p:nvGrpSpPr>
        <p:grpSpPr>
          <a:xfrm>
            <a:off x="4453396" y="4447584"/>
            <a:ext cx="1527918" cy="2411373"/>
            <a:chOff x="0" y="0"/>
            <a:chExt cx="1527916" cy="2411372"/>
          </a:xfrm>
        </p:grpSpPr>
        <p:grpSp>
          <p:nvGrpSpPr>
            <p:cNvPr id="1206" name="Group 1206"/>
            <p:cNvGrpSpPr/>
            <p:nvPr/>
          </p:nvGrpSpPr>
          <p:grpSpPr>
            <a:xfrm>
              <a:off x="27762" y="0"/>
              <a:ext cx="1500155" cy="1659982"/>
              <a:chOff x="0" y="0"/>
              <a:chExt cx="1500154" cy="1659981"/>
            </a:xfrm>
          </p:grpSpPr>
          <p:sp>
            <p:nvSpPr>
              <p:cNvPr id="1214" name="Shape 1214"/>
              <p:cNvSpPr/>
              <p:nvPr/>
            </p:nvSpPr>
            <p:spPr>
              <a:xfrm>
                <a:off x="405507" y="3362"/>
                <a:ext cx="1094648" cy="499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9394" y="2163"/>
                      <a:pt x="16594" y="9363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15" name="Shape 1215"/>
              <p:cNvSpPr/>
              <p:nvPr/>
            </p:nvSpPr>
            <p:spPr>
              <a:xfrm>
                <a:off x="2628" y="324858"/>
                <a:ext cx="1041044" cy="3646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93" fill="norm" stroke="1" extrusionOk="0">
                    <a:moveTo>
                      <a:pt x="0" y="18"/>
                    </a:moveTo>
                    <a:cubicBezTo>
                      <a:pt x="8015" y="-407"/>
                      <a:pt x="15215" y="6651"/>
                      <a:pt x="21600" y="21193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16" name="Shape 1216"/>
              <p:cNvSpPr/>
              <p:nvPr/>
            </p:nvSpPr>
            <p:spPr>
              <a:xfrm>
                <a:off x="4971" y="306112"/>
                <a:ext cx="22670" cy="11515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4400" y="14400"/>
                      <a:pt x="7200" y="7200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17" name="Shape 1217"/>
              <p:cNvSpPr/>
              <p:nvPr/>
            </p:nvSpPr>
            <p:spPr>
              <a:xfrm>
                <a:off x="906460" y="682563"/>
                <a:ext cx="131532" cy="960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18" name="Shape 1218"/>
              <p:cNvSpPr/>
              <p:nvPr/>
            </p:nvSpPr>
            <p:spPr>
              <a:xfrm>
                <a:off x="22504" y="1443560"/>
                <a:ext cx="878613" cy="208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98" fill="norm" stroke="1" extrusionOk="0">
                    <a:moveTo>
                      <a:pt x="0" y="0"/>
                    </a:moveTo>
                    <a:cubicBezTo>
                      <a:pt x="10775" y="15482"/>
                      <a:pt x="17975" y="21600"/>
                      <a:pt x="21600" y="18355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19" name="Shape 1219"/>
              <p:cNvSpPr/>
              <p:nvPr/>
            </p:nvSpPr>
            <p:spPr>
              <a:xfrm>
                <a:off x="0" y="0"/>
                <a:ext cx="419740" cy="320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20" name="Shape 1220"/>
              <p:cNvSpPr/>
              <p:nvPr/>
            </p:nvSpPr>
            <p:spPr>
              <a:xfrm>
                <a:off x="1043467" y="488092"/>
                <a:ext cx="443368" cy="2071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5" fill="norm" stroke="1" extrusionOk="0">
                    <a:moveTo>
                      <a:pt x="0" y="19061"/>
                    </a:moveTo>
                    <a:cubicBezTo>
                      <a:pt x="11157" y="21600"/>
                      <a:pt x="18357" y="15246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21" name="Shape 1221"/>
              <p:cNvSpPr/>
              <p:nvPr/>
            </p:nvSpPr>
            <p:spPr>
              <a:xfrm>
                <a:off x="1231110" y="488448"/>
                <a:ext cx="267955" cy="1072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22" name="Shape 1222"/>
              <p:cNvSpPr/>
              <p:nvPr/>
            </p:nvSpPr>
            <p:spPr>
              <a:xfrm>
                <a:off x="897149" y="1551192"/>
                <a:ext cx="337876" cy="108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641" fill="norm" stroke="1" extrusionOk="0">
                    <a:moveTo>
                      <a:pt x="0" y="14404"/>
                    </a:moveTo>
                    <a:cubicBezTo>
                      <a:pt x="10033" y="21600"/>
                      <a:pt x="17233" y="16799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grpSp>
            <p:nvGrpSpPr>
              <p:cNvPr id="1201" name="Group 1201"/>
              <p:cNvGrpSpPr/>
              <p:nvPr/>
            </p:nvGrpSpPr>
            <p:grpSpPr>
              <a:xfrm>
                <a:off x="1122021" y="699667"/>
                <a:ext cx="317832" cy="225398"/>
                <a:chOff x="0" y="0"/>
                <a:chExt cx="317830" cy="225396"/>
              </a:xfrm>
            </p:grpSpPr>
            <p:sp>
              <p:nvSpPr>
                <p:cNvPr id="1223" name="Shape 1223"/>
                <p:cNvSpPr/>
                <p:nvPr/>
              </p:nvSpPr>
              <p:spPr>
                <a:xfrm>
                  <a:off x="13924" y="0"/>
                  <a:ext cx="303907" cy="895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669" fill="norm" stroke="1" extrusionOk="0">
                      <a:moveTo>
                        <a:pt x="0" y="17281"/>
                      </a:moveTo>
                      <a:cubicBezTo>
                        <a:pt x="9004" y="21600"/>
                        <a:pt x="16204" y="15840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224" name="Shape 1224"/>
                <p:cNvSpPr/>
                <p:nvPr/>
              </p:nvSpPr>
              <p:spPr>
                <a:xfrm>
                  <a:off x="0" y="78254"/>
                  <a:ext cx="25597" cy="1354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00" h="21600" fill="norm" stroke="1" extrusionOk="0">
                      <a:moveTo>
                        <a:pt x="16200" y="21600"/>
                      </a:moveTo>
                      <a:cubicBezTo>
                        <a:pt x="-5360" y="16838"/>
                        <a:pt x="-5400" y="9638"/>
                        <a:pt x="1608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225" name="Shape 1225"/>
                <p:cNvSpPr/>
                <p:nvPr/>
              </p:nvSpPr>
              <p:spPr>
                <a:xfrm>
                  <a:off x="16755" y="152588"/>
                  <a:ext cx="276706" cy="728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608" fill="norm" stroke="1" extrusionOk="0">
                      <a:moveTo>
                        <a:pt x="0" y="14283"/>
                      </a:moveTo>
                      <a:cubicBezTo>
                        <a:pt x="8876" y="21600"/>
                        <a:pt x="16076" y="16839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  <p:grpSp>
            <p:nvGrpSpPr>
              <p:cNvPr id="1205" name="Group 1205"/>
              <p:cNvGrpSpPr/>
              <p:nvPr/>
            </p:nvGrpSpPr>
            <p:grpSpPr>
              <a:xfrm>
                <a:off x="1079472" y="1038031"/>
                <a:ext cx="271356" cy="179160"/>
                <a:chOff x="0" y="0"/>
                <a:chExt cx="271355" cy="179159"/>
              </a:xfrm>
            </p:grpSpPr>
            <p:sp>
              <p:nvSpPr>
                <p:cNvPr id="1226" name="Shape 1226"/>
                <p:cNvSpPr/>
                <p:nvPr/>
              </p:nvSpPr>
              <p:spPr>
                <a:xfrm>
                  <a:off x="18534" y="0"/>
                  <a:ext cx="252822" cy="478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183" fill="norm" stroke="1" extrusionOk="0">
                      <a:moveTo>
                        <a:pt x="0" y="12505"/>
                      </a:moveTo>
                      <a:cubicBezTo>
                        <a:pt x="8679" y="21600"/>
                        <a:pt x="15879" y="17432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227" name="Shape 1227"/>
                <p:cNvSpPr/>
                <p:nvPr/>
              </p:nvSpPr>
              <p:spPr>
                <a:xfrm>
                  <a:off x="0" y="25528"/>
                  <a:ext cx="29337" cy="1419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55" h="21600" fill="norm" stroke="1" extrusionOk="0">
                      <a:moveTo>
                        <a:pt x="12704" y="21600"/>
                      </a:moveTo>
                      <a:cubicBezTo>
                        <a:pt x="-5345" y="16597"/>
                        <a:pt x="-4161" y="9397"/>
                        <a:pt x="16255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228" name="Shape 1228"/>
                <p:cNvSpPr/>
                <p:nvPr/>
              </p:nvSpPr>
              <p:spPr>
                <a:xfrm>
                  <a:off x="16761" y="111976"/>
                  <a:ext cx="234741" cy="671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290" fill="norm" stroke="1" extrusionOk="0">
                      <a:moveTo>
                        <a:pt x="0" y="13005"/>
                      </a:moveTo>
                      <a:cubicBezTo>
                        <a:pt x="9039" y="21600"/>
                        <a:pt x="16239" y="17265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</p:grpSp>
        <p:sp>
          <p:nvSpPr>
            <p:cNvPr id="1207" name="Shape 1207"/>
            <p:cNvSpPr/>
            <p:nvPr/>
          </p:nvSpPr>
          <p:spPr>
            <a:xfrm>
              <a:off x="0" y="1810724"/>
              <a:ext cx="1265335" cy="600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sp>
        <p:nvSpPr>
          <p:cNvPr id="1209" name="Shape 1209"/>
          <p:cNvSpPr/>
          <p:nvPr/>
        </p:nvSpPr>
        <p:spPr>
          <a:xfrm>
            <a:off x="4516628" y="7395119"/>
            <a:ext cx="397154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/>
            <a:r>
              <a:t>Virtual Machine</a:t>
            </a:r>
          </a:p>
        </p:txBody>
      </p:sp>
      <p:sp>
        <p:nvSpPr>
          <p:cNvPr id="1210" name="Shape 1210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7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9" grpId="2"/>
      <p:bldP build="whole" bldLvl="1" animBg="1" rev="0" advAuto="0" spid="1176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Cloud Engine(GCE)</a:t>
            </a:r>
          </a:p>
        </p:txBody>
      </p:sp>
      <p:pic>
        <p:nvPicPr>
          <p:cNvPr id="1233" name="GCE.jpg"/>
          <p:cNvPicPr>
            <a:picLocks noChangeAspect="1"/>
          </p:cNvPicPr>
          <p:nvPr/>
        </p:nvPicPr>
        <p:blipFill>
          <a:blip r:embed="rId3">
            <a:extLst/>
          </a:blip>
          <a:srcRect l="6286" t="6733" r="5625" b="4270"/>
          <a:stretch>
            <a:fillRect/>
          </a:stretch>
        </p:blipFill>
        <p:spPr>
          <a:xfrm>
            <a:off x="4399410" y="3780629"/>
            <a:ext cx="3639742" cy="3851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0" fill="norm" stroke="1" extrusionOk="0">
                <a:moveTo>
                  <a:pt x="10752" y="3"/>
                </a:moveTo>
                <a:cubicBezTo>
                  <a:pt x="10267" y="42"/>
                  <a:pt x="9412" y="410"/>
                  <a:pt x="6788" y="1489"/>
                </a:cubicBezTo>
                <a:cubicBezTo>
                  <a:pt x="5303" y="2099"/>
                  <a:pt x="3670" y="2759"/>
                  <a:pt x="3161" y="2957"/>
                </a:cubicBezTo>
                <a:cubicBezTo>
                  <a:pt x="2652" y="3155"/>
                  <a:pt x="2167" y="3369"/>
                  <a:pt x="2082" y="3429"/>
                </a:cubicBezTo>
                <a:cubicBezTo>
                  <a:pt x="1997" y="3489"/>
                  <a:pt x="1581" y="3657"/>
                  <a:pt x="1156" y="3801"/>
                </a:cubicBezTo>
                <a:cubicBezTo>
                  <a:pt x="732" y="3945"/>
                  <a:pt x="302" y="4126"/>
                  <a:pt x="195" y="4202"/>
                </a:cubicBezTo>
                <a:cubicBezTo>
                  <a:pt x="60" y="4298"/>
                  <a:pt x="0" y="4848"/>
                  <a:pt x="0" y="6040"/>
                </a:cubicBezTo>
                <a:lnTo>
                  <a:pt x="0" y="7741"/>
                </a:lnTo>
                <a:lnTo>
                  <a:pt x="617" y="7971"/>
                </a:lnTo>
                <a:cubicBezTo>
                  <a:pt x="956" y="8098"/>
                  <a:pt x="1234" y="8233"/>
                  <a:pt x="1234" y="8272"/>
                </a:cubicBezTo>
                <a:cubicBezTo>
                  <a:pt x="1234" y="8311"/>
                  <a:pt x="956" y="8478"/>
                  <a:pt x="617" y="8640"/>
                </a:cubicBezTo>
                <a:lnTo>
                  <a:pt x="0" y="8934"/>
                </a:lnTo>
                <a:lnTo>
                  <a:pt x="0" y="10664"/>
                </a:lnTo>
                <a:lnTo>
                  <a:pt x="0" y="12391"/>
                </a:lnTo>
                <a:lnTo>
                  <a:pt x="471" y="12621"/>
                </a:lnTo>
                <a:cubicBezTo>
                  <a:pt x="1016" y="12885"/>
                  <a:pt x="998" y="13118"/>
                  <a:pt x="412" y="13385"/>
                </a:cubicBezTo>
                <a:lnTo>
                  <a:pt x="0" y="13572"/>
                </a:lnTo>
                <a:lnTo>
                  <a:pt x="0" y="15367"/>
                </a:lnTo>
                <a:lnTo>
                  <a:pt x="0" y="17161"/>
                </a:lnTo>
                <a:lnTo>
                  <a:pt x="853" y="17529"/>
                </a:lnTo>
                <a:cubicBezTo>
                  <a:pt x="1322" y="17730"/>
                  <a:pt x="1798" y="17894"/>
                  <a:pt x="1912" y="17894"/>
                </a:cubicBezTo>
                <a:cubicBezTo>
                  <a:pt x="2027" y="17894"/>
                  <a:pt x="2207" y="17994"/>
                  <a:pt x="2313" y="18113"/>
                </a:cubicBezTo>
                <a:cubicBezTo>
                  <a:pt x="2418" y="18233"/>
                  <a:pt x="2601" y="18326"/>
                  <a:pt x="2720" y="18326"/>
                </a:cubicBezTo>
                <a:cubicBezTo>
                  <a:pt x="2840" y="18326"/>
                  <a:pt x="3441" y="18548"/>
                  <a:pt x="4053" y="18820"/>
                </a:cubicBezTo>
                <a:cubicBezTo>
                  <a:pt x="5673" y="19538"/>
                  <a:pt x="6960" y="20060"/>
                  <a:pt x="7106" y="20060"/>
                </a:cubicBezTo>
                <a:cubicBezTo>
                  <a:pt x="7176" y="20060"/>
                  <a:pt x="7881" y="20347"/>
                  <a:pt x="8670" y="20696"/>
                </a:cubicBezTo>
                <a:cubicBezTo>
                  <a:pt x="9458" y="21044"/>
                  <a:pt x="10205" y="21366"/>
                  <a:pt x="10332" y="21409"/>
                </a:cubicBezTo>
                <a:cubicBezTo>
                  <a:pt x="10828" y="21576"/>
                  <a:pt x="10814" y="21580"/>
                  <a:pt x="13418" y="20461"/>
                </a:cubicBezTo>
                <a:cubicBezTo>
                  <a:pt x="14999" y="19781"/>
                  <a:pt x="15727" y="19486"/>
                  <a:pt x="15816" y="19486"/>
                </a:cubicBezTo>
                <a:cubicBezTo>
                  <a:pt x="15864" y="19486"/>
                  <a:pt x="16299" y="19315"/>
                  <a:pt x="16781" y="19106"/>
                </a:cubicBezTo>
                <a:cubicBezTo>
                  <a:pt x="18993" y="18147"/>
                  <a:pt x="19575" y="17908"/>
                  <a:pt x="20512" y="17580"/>
                </a:cubicBezTo>
                <a:lnTo>
                  <a:pt x="21515" y="17230"/>
                </a:lnTo>
                <a:lnTo>
                  <a:pt x="21555" y="15423"/>
                </a:lnTo>
                <a:lnTo>
                  <a:pt x="21600" y="13616"/>
                </a:lnTo>
                <a:lnTo>
                  <a:pt x="21049" y="13368"/>
                </a:lnTo>
                <a:cubicBezTo>
                  <a:pt x="20441" y="13096"/>
                  <a:pt x="20458" y="12942"/>
                  <a:pt x="21138" y="12613"/>
                </a:cubicBezTo>
                <a:lnTo>
                  <a:pt x="21593" y="12391"/>
                </a:lnTo>
                <a:lnTo>
                  <a:pt x="21593" y="10659"/>
                </a:lnTo>
                <a:lnTo>
                  <a:pt x="21593" y="8934"/>
                </a:lnTo>
                <a:lnTo>
                  <a:pt x="21070" y="8728"/>
                </a:lnTo>
                <a:cubicBezTo>
                  <a:pt x="20290" y="8423"/>
                  <a:pt x="20265" y="8243"/>
                  <a:pt x="20966" y="7958"/>
                </a:cubicBezTo>
                <a:lnTo>
                  <a:pt x="21593" y="7705"/>
                </a:lnTo>
                <a:lnTo>
                  <a:pt x="21593" y="6005"/>
                </a:lnTo>
                <a:lnTo>
                  <a:pt x="21593" y="4308"/>
                </a:lnTo>
                <a:lnTo>
                  <a:pt x="21138" y="4091"/>
                </a:lnTo>
                <a:cubicBezTo>
                  <a:pt x="20888" y="3970"/>
                  <a:pt x="20610" y="3870"/>
                  <a:pt x="20521" y="3870"/>
                </a:cubicBezTo>
                <a:cubicBezTo>
                  <a:pt x="20375" y="3870"/>
                  <a:pt x="19811" y="3637"/>
                  <a:pt x="17507" y="2636"/>
                </a:cubicBezTo>
                <a:cubicBezTo>
                  <a:pt x="17082" y="2452"/>
                  <a:pt x="15726" y="1902"/>
                  <a:pt x="14497" y="1409"/>
                </a:cubicBezTo>
                <a:cubicBezTo>
                  <a:pt x="13267" y="917"/>
                  <a:pt x="11931" y="374"/>
                  <a:pt x="11527" y="207"/>
                </a:cubicBezTo>
                <a:cubicBezTo>
                  <a:pt x="11202" y="73"/>
                  <a:pt x="11043" y="-20"/>
                  <a:pt x="10752" y="3"/>
                </a:cubicBezTo>
                <a:close/>
                <a:moveTo>
                  <a:pt x="10705" y="2539"/>
                </a:moveTo>
                <a:lnTo>
                  <a:pt x="11866" y="3004"/>
                </a:lnTo>
                <a:cubicBezTo>
                  <a:pt x="12506" y="3259"/>
                  <a:pt x="13378" y="3618"/>
                  <a:pt x="13802" y="3801"/>
                </a:cubicBezTo>
                <a:cubicBezTo>
                  <a:pt x="14226" y="3984"/>
                  <a:pt x="14989" y="4297"/>
                  <a:pt x="15498" y="4496"/>
                </a:cubicBezTo>
                <a:cubicBezTo>
                  <a:pt x="16006" y="4696"/>
                  <a:pt x="16976" y="5094"/>
                  <a:pt x="17648" y="5382"/>
                </a:cubicBezTo>
                <a:cubicBezTo>
                  <a:pt x="18838" y="5893"/>
                  <a:pt x="18860" y="5913"/>
                  <a:pt x="18571" y="6166"/>
                </a:cubicBezTo>
                <a:cubicBezTo>
                  <a:pt x="18408" y="6309"/>
                  <a:pt x="17889" y="6572"/>
                  <a:pt x="17417" y="6746"/>
                </a:cubicBezTo>
                <a:lnTo>
                  <a:pt x="16560" y="7063"/>
                </a:lnTo>
                <a:lnTo>
                  <a:pt x="15797" y="6760"/>
                </a:lnTo>
                <a:cubicBezTo>
                  <a:pt x="15378" y="6592"/>
                  <a:pt x="14690" y="6298"/>
                  <a:pt x="14266" y="6111"/>
                </a:cubicBezTo>
                <a:cubicBezTo>
                  <a:pt x="12460" y="5315"/>
                  <a:pt x="10971" y="4736"/>
                  <a:pt x="10738" y="4736"/>
                </a:cubicBezTo>
                <a:cubicBezTo>
                  <a:pt x="10488" y="4736"/>
                  <a:pt x="8777" y="5420"/>
                  <a:pt x="6352" y="6487"/>
                </a:cubicBezTo>
                <a:cubicBezTo>
                  <a:pt x="5647" y="6797"/>
                  <a:pt x="4988" y="7042"/>
                  <a:pt x="4887" y="7036"/>
                </a:cubicBezTo>
                <a:cubicBezTo>
                  <a:pt x="4786" y="7031"/>
                  <a:pt x="4263" y="6839"/>
                  <a:pt x="3726" y="6607"/>
                </a:cubicBezTo>
                <a:cubicBezTo>
                  <a:pt x="2781" y="6199"/>
                  <a:pt x="2618" y="5970"/>
                  <a:pt x="3092" y="5723"/>
                </a:cubicBezTo>
                <a:cubicBezTo>
                  <a:pt x="3477" y="5523"/>
                  <a:pt x="6336" y="4304"/>
                  <a:pt x="6420" y="4304"/>
                </a:cubicBezTo>
                <a:cubicBezTo>
                  <a:pt x="6522" y="4304"/>
                  <a:pt x="8397" y="3544"/>
                  <a:pt x="9708" y="2973"/>
                </a:cubicBezTo>
                <a:lnTo>
                  <a:pt x="10705" y="2539"/>
                </a:lnTo>
                <a:close/>
                <a:moveTo>
                  <a:pt x="10738" y="7484"/>
                </a:moveTo>
                <a:cubicBezTo>
                  <a:pt x="11194" y="7482"/>
                  <a:pt x="12826" y="8205"/>
                  <a:pt x="12763" y="8381"/>
                </a:cubicBezTo>
                <a:cubicBezTo>
                  <a:pt x="12735" y="8460"/>
                  <a:pt x="12258" y="8703"/>
                  <a:pt x="11703" y="8925"/>
                </a:cubicBezTo>
                <a:lnTo>
                  <a:pt x="10695" y="9331"/>
                </a:lnTo>
                <a:lnTo>
                  <a:pt x="9934" y="9003"/>
                </a:lnTo>
                <a:cubicBezTo>
                  <a:pt x="9517" y="8823"/>
                  <a:pt x="9050" y="8638"/>
                  <a:pt x="8896" y="8589"/>
                </a:cubicBezTo>
                <a:cubicBezTo>
                  <a:pt x="8741" y="8540"/>
                  <a:pt x="8665" y="8425"/>
                  <a:pt x="8724" y="8336"/>
                </a:cubicBezTo>
                <a:cubicBezTo>
                  <a:pt x="8874" y="8109"/>
                  <a:pt x="10345" y="7486"/>
                  <a:pt x="10738" y="7484"/>
                </a:cubicBezTo>
                <a:close/>
                <a:moveTo>
                  <a:pt x="16572" y="9705"/>
                </a:moveTo>
                <a:lnTo>
                  <a:pt x="17575" y="10101"/>
                </a:lnTo>
                <a:cubicBezTo>
                  <a:pt x="18126" y="10320"/>
                  <a:pt x="18599" y="10571"/>
                  <a:pt x="18630" y="10657"/>
                </a:cubicBezTo>
                <a:cubicBezTo>
                  <a:pt x="18661" y="10744"/>
                  <a:pt x="18231" y="11007"/>
                  <a:pt x="17674" y="11244"/>
                </a:cubicBezTo>
                <a:cubicBezTo>
                  <a:pt x="17117" y="11481"/>
                  <a:pt x="16611" y="11673"/>
                  <a:pt x="16546" y="11667"/>
                </a:cubicBezTo>
                <a:cubicBezTo>
                  <a:pt x="16136" y="11630"/>
                  <a:pt x="14480" y="10781"/>
                  <a:pt x="14532" y="10635"/>
                </a:cubicBezTo>
                <a:cubicBezTo>
                  <a:pt x="14566" y="10539"/>
                  <a:pt x="15041" y="10293"/>
                  <a:pt x="15585" y="10086"/>
                </a:cubicBezTo>
                <a:lnTo>
                  <a:pt x="16572" y="9705"/>
                </a:lnTo>
                <a:close/>
                <a:moveTo>
                  <a:pt x="4965" y="9898"/>
                </a:moveTo>
                <a:cubicBezTo>
                  <a:pt x="5167" y="9906"/>
                  <a:pt x="5388" y="9987"/>
                  <a:pt x="5813" y="10141"/>
                </a:cubicBezTo>
                <a:cubicBezTo>
                  <a:pt x="6825" y="10509"/>
                  <a:pt x="6989" y="10746"/>
                  <a:pt x="6376" y="10963"/>
                </a:cubicBezTo>
                <a:cubicBezTo>
                  <a:pt x="6136" y="11048"/>
                  <a:pt x="5736" y="11212"/>
                  <a:pt x="5490" y="11326"/>
                </a:cubicBezTo>
                <a:cubicBezTo>
                  <a:pt x="4918" y="11592"/>
                  <a:pt x="4869" y="11586"/>
                  <a:pt x="3867" y="11160"/>
                </a:cubicBezTo>
                <a:cubicBezTo>
                  <a:pt x="3087" y="10828"/>
                  <a:pt x="3045" y="10785"/>
                  <a:pt x="3283" y="10562"/>
                </a:cubicBezTo>
                <a:cubicBezTo>
                  <a:pt x="3424" y="10430"/>
                  <a:pt x="3854" y="10210"/>
                  <a:pt x="4239" y="10073"/>
                </a:cubicBezTo>
                <a:cubicBezTo>
                  <a:pt x="4581" y="9951"/>
                  <a:pt x="4763" y="9889"/>
                  <a:pt x="4965" y="9898"/>
                </a:cubicBezTo>
                <a:close/>
                <a:moveTo>
                  <a:pt x="10650" y="12068"/>
                </a:moveTo>
                <a:lnTo>
                  <a:pt x="11649" y="12537"/>
                </a:lnTo>
                <a:cubicBezTo>
                  <a:pt x="12198" y="12796"/>
                  <a:pt x="12645" y="13029"/>
                  <a:pt x="12645" y="13060"/>
                </a:cubicBezTo>
                <a:cubicBezTo>
                  <a:pt x="12645" y="13091"/>
                  <a:pt x="12301" y="13283"/>
                  <a:pt x="11880" y="13483"/>
                </a:cubicBezTo>
                <a:cubicBezTo>
                  <a:pt x="10930" y="13934"/>
                  <a:pt x="10459" y="13929"/>
                  <a:pt x="9518" y="13470"/>
                </a:cubicBezTo>
                <a:cubicBezTo>
                  <a:pt x="8828" y="13133"/>
                  <a:pt x="8674" y="12834"/>
                  <a:pt x="9190" y="12834"/>
                </a:cubicBezTo>
                <a:cubicBezTo>
                  <a:pt x="9314" y="12834"/>
                  <a:pt x="9693" y="12662"/>
                  <a:pt x="10033" y="12451"/>
                </a:cubicBezTo>
                <a:lnTo>
                  <a:pt x="10650" y="12068"/>
                </a:lnTo>
                <a:close/>
                <a:moveTo>
                  <a:pt x="16487" y="14409"/>
                </a:moveTo>
                <a:lnTo>
                  <a:pt x="17525" y="14814"/>
                </a:lnTo>
                <a:cubicBezTo>
                  <a:pt x="18096" y="15036"/>
                  <a:pt x="18565" y="15279"/>
                  <a:pt x="18571" y="15354"/>
                </a:cubicBezTo>
                <a:cubicBezTo>
                  <a:pt x="18584" y="15527"/>
                  <a:pt x="18235" y="15688"/>
                  <a:pt x="14266" y="17303"/>
                </a:cubicBezTo>
                <a:cubicBezTo>
                  <a:pt x="12543" y="18004"/>
                  <a:pt x="11050" y="18556"/>
                  <a:pt x="10796" y="18590"/>
                </a:cubicBezTo>
                <a:cubicBezTo>
                  <a:pt x="10795" y="18590"/>
                  <a:pt x="10755" y="18608"/>
                  <a:pt x="10754" y="18607"/>
                </a:cubicBezTo>
                <a:cubicBezTo>
                  <a:pt x="10754" y="18607"/>
                  <a:pt x="10752" y="18607"/>
                  <a:pt x="10752" y="18607"/>
                </a:cubicBezTo>
                <a:cubicBezTo>
                  <a:pt x="10749" y="18607"/>
                  <a:pt x="10721" y="18616"/>
                  <a:pt x="10719" y="18616"/>
                </a:cubicBezTo>
                <a:cubicBezTo>
                  <a:pt x="10549" y="18612"/>
                  <a:pt x="9544" y="18244"/>
                  <a:pt x="8484" y="17801"/>
                </a:cubicBezTo>
                <a:cubicBezTo>
                  <a:pt x="7423" y="17359"/>
                  <a:pt x="6244" y="16878"/>
                  <a:pt x="5862" y="16732"/>
                </a:cubicBezTo>
                <a:cubicBezTo>
                  <a:pt x="3727" y="15911"/>
                  <a:pt x="3005" y="15579"/>
                  <a:pt x="3005" y="15410"/>
                </a:cubicBezTo>
                <a:cubicBezTo>
                  <a:pt x="3005" y="15172"/>
                  <a:pt x="4420" y="14523"/>
                  <a:pt x="4937" y="14524"/>
                </a:cubicBezTo>
                <a:cubicBezTo>
                  <a:pt x="5149" y="14524"/>
                  <a:pt x="6156" y="14881"/>
                  <a:pt x="7174" y="15317"/>
                </a:cubicBezTo>
                <a:cubicBezTo>
                  <a:pt x="8192" y="15752"/>
                  <a:pt x="9414" y="16259"/>
                  <a:pt x="9890" y="16442"/>
                </a:cubicBezTo>
                <a:lnTo>
                  <a:pt x="10752" y="16774"/>
                </a:lnTo>
                <a:lnTo>
                  <a:pt x="12356" y="16118"/>
                </a:lnTo>
                <a:cubicBezTo>
                  <a:pt x="13237" y="15757"/>
                  <a:pt x="14526" y="15220"/>
                  <a:pt x="15222" y="14931"/>
                </a:cubicBezTo>
                <a:lnTo>
                  <a:pt x="16487" y="1440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234" name="Shape 1234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介面簡潔 方便操作</a:t>
            </a:r>
          </a:p>
        </p:txBody>
      </p:sp>
      <p:sp>
        <p:nvSpPr>
          <p:cNvPr id="1239" name="Shape 1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0" name="image12.jpg"/>
          <p:cNvPicPr>
            <a:picLocks noChangeAspect="1"/>
          </p:cNvPicPr>
          <p:nvPr/>
        </p:nvPicPr>
        <p:blipFill>
          <a:blip r:embed="rId3">
            <a:extLst/>
          </a:blip>
          <a:srcRect l="0" t="0" r="539" b="0"/>
          <a:stretch>
            <a:fillRect/>
          </a:stretch>
        </p:blipFill>
        <p:spPr>
          <a:xfrm>
            <a:off x="753413" y="2395578"/>
            <a:ext cx="11497830" cy="6457445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Shape 1241"/>
          <p:cNvSpPr/>
          <p:nvPr>
            <p:ph type="sldNum" sz="quarter" idx="4294967295"/>
          </p:nvPr>
        </p:nvSpPr>
        <p:spPr>
          <a:xfrm>
            <a:off x="6287795" y="9251950"/>
            <a:ext cx="416510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>
            <p:ph type="title"/>
          </p:nvPr>
        </p:nvSpPr>
        <p:spPr>
          <a:xfrm>
            <a:off x="952500" y="625065"/>
            <a:ext cx="11099800" cy="21590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FADE4"/>
                </a:solidFill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在台灣</a:t>
            </a:r>
            <a:r>
              <a:t>有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機房</a:t>
            </a:r>
            <a:br>
              <a:rPr>
                <a:latin typeface="Helvetica"/>
                <a:ea typeface="Helvetica"/>
                <a:cs typeface="Helvetica"/>
                <a:sym typeface="Helvetica"/>
              </a:rPr>
            </a:br>
          </a:p>
        </p:txBody>
      </p:sp>
      <p:sp>
        <p:nvSpPr>
          <p:cNvPr id="1246" name="Shape 12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SzTx/>
              <a:buNone/>
            </a:pPr>
            <a:r>
              <a:t>資料傳輸快 Ping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可以在</a:t>
            </a:r>
            <a:r>
              <a:t>13 ms 以內</a:t>
            </a:r>
          </a:p>
        </p:txBody>
      </p:sp>
      <p:pic>
        <p:nvPicPr>
          <p:cNvPr id="1247" name="image1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5411" y="4592285"/>
            <a:ext cx="10513978" cy="2681993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Shape 1248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/>
          <p:nvPr/>
        </p:nvSpPr>
        <p:spPr>
          <a:xfrm>
            <a:off x="5256067" y="6178609"/>
            <a:ext cx="126644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/>
            <a:r>
              <a:t>Data</a:t>
            </a:r>
          </a:p>
        </p:txBody>
      </p:sp>
      <p:grpSp>
        <p:nvGrpSpPr>
          <p:cNvPr id="1272" name="Group 1272"/>
          <p:cNvGrpSpPr/>
          <p:nvPr/>
        </p:nvGrpSpPr>
        <p:grpSpPr>
          <a:xfrm>
            <a:off x="7538480" y="5000823"/>
            <a:ext cx="2770938" cy="2677264"/>
            <a:chOff x="0" y="0"/>
            <a:chExt cx="2770936" cy="2677262"/>
          </a:xfrm>
        </p:grpSpPr>
        <p:grpSp>
          <p:nvGrpSpPr>
            <p:cNvPr id="1270" name="Group 1270"/>
            <p:cNvGrpSpPr/>
            <p:nvPr/>
          </p:nvGrpSpPr>
          <p:grpSpPr>
            <a:xfrm>
              <a:off x="560774" y="0"/>
              <a:ext cx="1649388" cy="1825115"/>
              <a:chOff x="0" y="0"/>
              <a:chExt cx="1649387" cy="1825114"/>
            </a:xfrm>
          </p:grpSpPr>
          <p:sp>
            <p:nvSpPr>
              <p:cNvPr id="1282" name="Shape 1282"/>
              <p:cNvSpPr/>
              <p:nvPr/>
            </p:nvSpPr>
            <p:spPr>
              <a:xfrm>
                <a:off x="445846" y="3697"/>
                <a:ext cx="1203542" cy="549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9394" y="2163"/>
                      <a:pt x="16594" y="9363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83" name="Shape 1283"/>
              <p:cNvSpPr/>
              <p:nvPr/>
            </p:nvSpPr>
            <p:spPr>
              <a:xfrm>
                <a:off x="2889" y="357175"/>
                <a:ext cx="1144606" cy="400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93" fill="norm" stroke="1" extrusionOk="0">
                    <a:moveTo>
                      <a:pt x="0" y="18"/>
                    </a:moveTo>
                    <a:cubicBezTo>
                      <a:pt x="8015" y="-407"/>
                      <a:pt x="15215" y="6651"/>
                      <a:pt x="21600" y="21193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84" name="Shape 1284"/>
              <p:cNvSpPr/>
              <p:nvPr/>
            </p:nvSpPr>
            <p:spPr>
              <a:xfrm>
                <a:off x="5466" y="336563"/>
                <a:ext cx="24924" cy="1266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4400" y="14400"/>
                      <a:pt x="7200" y="7200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85" name="Shape 1285"/>
              <p:cNvSpPr/>
              <p:nvPr/>
            </p:nvSpPr>
            <p:spPr>
              <a:xfrm>
                <a:off x="996633" y="750464"/>
                <a:ext cx="144618" cy="1056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86" name="Shape 1286"/>
              <p:cNvSpPr/>
              <p:nvPr/>
            </p:nvSpPr>
            <p:spPr>
              <a:xfrm>
                <a:off x="24743" y="1587164"/>
                <a:ext cx="966016" cy="228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98" fill="norm" stroke="1" extrusionOk="0">
                    <a:moveTo>
                      <a:pt x="0" y="0"/>
                    </a:moveTo>
                    <a:cubicBezTo>
                      <a:pt x="10775" y="15482"/>
                      <a:pt x="17975" y="21600"/>
                      <a:pt x="21600" y="18355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87" name="Shape 1287"/>
              <p:cNvSpPr/>
              <p:nvPr/>
            </p:nvSpPr>
            <p:spPr>
              <a:xfrm>
                <a:off x="0" y="0"/>
                <a:ext cx="461495" cy="352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88" name="Shape 1288"/>
              <p:cNvSpPr/>
              <p:nvPr/>
            </p:nvSpPr>
            <p:spPr>
              <a:xfrm>
                <a:off x="1147270" y="536647"/>
                <a:ext cx="487474" cy="227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5" fill="norm" stroke="1" extrusionOk="0">
                    <a:moveTo>
                      <a:pt x="0" y="19061"/>
                    </a:moveTo>
                    <a:cubicBezTo>
                      <a:pt x="11157" y="21600"/>
                      <a:pt x="18357" y="15246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89" name="Shape 1289"/>
              <p:cNvSpPr/>
              <p:nvPr/>
            </p:nvSpPr>
            <p:spPr>
              <a:xfrm>
                <a:off x="1353579" y="537039"/>
                <a:ext cx="294611" cy="1179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290" name="Shape 1290"/>
              <p:cNvSpPr/>
              <p:nvPr/>
            </p:nvSpPr>
            <p:spPr>
              <a:xfrm>
                <a:off x="986397" y="1705502"/>
                <a:ext cx="371487" cy="119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641" fill="norm" stroke="1" extrusionOk="0">
                    <a:moveTo>
                      <a:pt x="0" y="14404"/>
                    </a:moveTo>
                    <a:cubicBezTo>
                      <a:pt x="10033" y="21600"/>
                      <a:pt x="17233" y="16799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grpSp>
            <p:nvGrpSpPr>
              <p:cNvPr id="1265" name="Group 1265"/>
              <p:cNvGrpSpPr/>
              <p:nvPr/>
            </p:nvGrpSpPr>
            <p:grpSpPr>
              <a:xfrm>
                <a:off x="1233638" y="769270"/>
                <a:ext cx="349449" cy="247819"/>
                <a:chOff x="0" y="0"/>
                <a:chExt cx="349448" cy="247818"/>
              </a:xfrm>
            </p:grpSpPr>
            <p:sp>
              <p:nvSpPr>
                <p:cNvPr id="1291" name="Shape 1291"/>
                <p:cNvSpPr/>
                <p:nvPr/>
              </p:nvSpPr>
              <p:spPr>
                <a:xfrm>
                  <a:off x="15310" y="0"/>
                  <a:ext cx="334139" cy="984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669" fill="norm" stroke="1" extrusionOk="0">
                      <a:moveTo>
                        <a:pt x="0" y="17281"/>
                      </a:moveTo>
                      <a:cubicBezTo>
                        <a:pt x="9004" y="21600"/>
                        <a:pt x="16204" y="15840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292" name="Shape 1292"/>
                <p:cNvSpPr/>
                <p:nvPr/>
              </p:nvSpPr>
              <p:spPr>
                <a:xfrm>
                  <a:off x="0" y="86038"/>
                  <a:ext cx="28143" cy="1489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00" h="21600" fill="norm" stroke="1" extrusionOk="0">
                      <a:moveTo>
                        <a:pt x="16200" y="21600"/>
                      </a:moveTo>
                      <a:cubicBezTo>
                        <a:pt x="-5360" y="16838"/>
                        <a:pt x="-5400" y="9638"/>
                        <a:pt x="1608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293" name="Shape 1293"/>
                <p:cNvSpPr/>
                <p:nvPr/>
              </p:nvSpPr>
              <p:spPr>
                <a:xfrm>
                  <a:off x="18422" y="167767"/>
                  <a:ext cx="304232" cy="800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608" fill="norm" stroke="1" extrusionOk="0">
                      <a:moveTo>
                        <a:pt x="0" y="14283"/>
                      </a:moveTo>
                      <a:cubicBezTo>
                        <a:pt x="8876" y="21600"/>
                        <a:pt x="16076" y="16839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  <p:grpSp>
            <p:nvGrpSpPr>
              <p:cNvPr id="1269" name="Group 1269"/>
              <p:cNvGrpSpPr/>
              <p:nvPr/>
            </p:nvGrpSpPr>
            <p:grpSpPr>
              <a:xfrm>
                <a:off x="1186857" y="1141293"/>
                <a:ext cx="298350" cy="196983"/>
                <a:chOff x="0" y="0"/>
                <a:chExt cx="298349" cy="196982"/>
              </a:xfrm>
            </p:grpSpPr>
            <p:sp>
              <p:nvSpPr>
                <p:cNvPr id="1294" name="Shape 1294"/>
                <p:cNvSpPr/>
                <p:nvPr/>
              </p:nvSpPr>
              <p:spPr>
                <a:xfrm>
                  <a:off x="20378" y="0"/>
                  <a:ext cx="277972" cy="52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183" fill="norm" stroke="1" extrusionOk="0">
                      <a:moveTo>
                        <a:pt x="0" y="12505"/>
                      </a:moveTo>
                      <a:cubicBezTo>
                        <a:pt x="8679" y="21600"/>
                        <a:pt x="15879" y="17432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295" name="Shape 1295"/>
                <p:cNvSpPr/>
                <p:nvPr/>
              </p:nvSpPr>
              <p:spPr>
                <a:xfrm>
                  <a:off x="0" y="28067"/>
                  <a:ext cx="32255" cy="1560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55" h="21600" fill="norm" stroke="1" extrusionOk="0">
                      <a:moveTo>
                        <a:pt x="12704" y="21600"/>
                      </a:moveTo>
                      <a:cubicBezTo>
                        <a:pt x="-5345" y="16597"/>
                        <a:pt x="-4161" y="9397"/>
                        <a:pt x="16255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296" name="Shape 1296"/>
                <p:cNvSpPr/>
                <p:nvPr/>
              </p:nvSpPr>
              <p:spPr>
                <a:xfrm>
                  <a:off x="18428" y="123116"/>
                  <a:ext cx="258094" cy="73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290" fill="norm" stroke="1" extrusionOk="0">
                      <a:moveTo>
                        <a:pt x="0" y="13005"/>
                      </a:moveTo>
                      <a:cubicBezTo>
                        <a:pt x="9039" y="21600"/>
                        <a:pt x="16239" y="17265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</p:grpSp>
        <p:sp>
          <p:nvSpPr>
            <p:cNvPr id="1271" name="Shape 1271"/>
            <p:cNvSpPr/>
            <p:nvPr/>
          </p:nvSpPr>
          <p:spPr>
            <a:xfrm>
              <a:off x="0" y="2016862"/>
              <a:ext cx="2770937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Cloud Engine</a:t>
              </a:r>
            </a:p>
          </p:txBody>
        </p:sp>
      </p:grpSp>
      <p:pic>
        <p:nvPicPr>
          <p:cNvPr id="129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6143" y="5505452"/>
            <a:ext cx="2051206" cy="1234053"/>
          </a:xfrm>
          <a:prstGeom prst="rect">
            <a:avLst/>
          </a:prstGeom>
        </p:spPr>
      </p:pic>
      <p:pic>
        <p:nvPicPr>
          <p:cNvPr id="1274" name="13293127_1169676756397239_523985911_n.jpg"/>
          <p:cNvPicPr>
            <a:picLocks noChangeAspect="1"/>
          </p:cNvPicPr>
          <p:nvPr/>
        </p:nvPicPr>
        <p:blipFill>
          <a:blip r:embed="rId4">
            <a:extLst/>
          </a:blip>
          <a:srcRect l="0" t="0" r="42582" b="7898"/>
          <a:stretch>
            <a:fillRect/>
          </a:stretch>
        </p:blipFill>
        <p:spPr>
          <a:xfrm>
            <a:off x="1844553" y="4811568"/>
            <a:ext cx="2395545" cy="2621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579" fill="norm" stroke="1" extrusionOk="0">
                <a:moveTo>
                  <a:pt x="10257" y="0"/>
                </a:moveTo>
                <a:lnTo>
                  <a:pt x="10357" y="787"/>
                </a:lnTo>
                <a:cubicBezTo>
                  <a:pt x="10475" y="1711"/>
                  <a:pt x="9705" y="2365"/>
                  <a:pt x="8763" y="2140"/>
                </a:cubicBezTo>
                <a:cubicBezTo>
                  <a:pt x="8268" y="2022"/>
                  <a:pt x="8190" y="2095"/>
                  <a:pt x="8320" y="2552"/>
                </a:cubicBezTo>
                <a:cubicBezTo>
                  <a:pt x="8523" y="3262"/>
                  <a:pt x="8015" y="3873"/>
                  <a:pt x="7116" y="3996"/>
                </a:cubicBezTo>
                <a:cubicBezTo>
                  <a:pt x="6552" y="4073"/>
                  <a:pt x="6402" y="4245"/>
                  <a:pt x="6383" y="4842"/>
                </a:cubicBezTo>
                <a:cubicBezTo>
                  <a:pt x="6370" y="5257"/>
                  <a:pt x="6470" y="5735"/>
                  <a:pt x="6608" y="5901"/>
                </a:cubicBezTo>
                <a:cubicBezTo>
                  <a:pt x="6759" y="6083"/>
                  <a:pt x="6735" y="6272"/>
                  <a:pt x="6547" y="6378"/>
                </a:cubicBezTo>
                <a:cubicBezTo>
                  <a:pt x="6321" y="6506"/>
                  <a:pt x="6321" y="6644"/>
                  <a:pt x="6547" y="6894"/>
                </a:cubicBezTo>
                <a:cubicBezTo>
                  <a:pt x="6763" y="7132"/>
                  <a:pt x="6768" y="7297"/>
                  <a:pt x="6562" y="7414"/>
                </a:cubicBezTo>
                <a:cubicBezTo>
                  <a:pt x="6080" y="7686"/>
                  <a:pt x="6192" y="8597"/>
                  <a:pt x="6687" y="8423"/>
                </a:cubicBezTo>
                <a:cubicBezTo>
                  <a:pt x="6943" y="8333"/>
                  <a:pt x="7189" y="8466"/>
                  <a:pt x="7309" y="8756"/>
                </a:cubicBezTo>
                <a:cubicBezTo>
                  <a:pt x="7418" y="9022"/>
                  <a:pt x="7711" y="9378"/>
                  <a:pt x="7956" y="9547"/>
                </a:cubicBezTo>
                <a:cubicBezTo>
                  <a:pt x="8354" y="9822"/>
                  <a:pt x="8344" y="9873"/>
                  <a:pt x="7898" y="10031"/>
                </a:cubicBezTo>
                <a:cubicBezTo>
                  <a:pt x="7625" y="10127"/>
                  <a:pt x="7472" y="10301"/>
                  <a:pt x="7552" y="10419"/>
                </a:cubicBezTo>
                <a:cubicBezTo>
                  <a:pt x="7801" y="10788"/>
                  <a:pt x="7027" y="11057"/>
                  <a:pt x="5693" y="11066"/>
                </a:cubicBezTo>
                <a:cubicBezTo>
                  <a:pt x="4523" y="11074"/>
                  <a:pt x="4406" y="11135"/>
                  <a:pt x="4392" y="11730"/>
                </a:cubicBezTo>
                <a:cubicBezTo>
                  <a:pt x="4374" y="12525"/>
                  <a:pt x="4053" y="13045"/>
                  <a:pt x="3606" y="12994"/>
                </a:cubicBezTo>
                <a:cubicBezTo>
                  <a:pt x="2320" y="12849"/>
                  <a:pt x="2286" y="12918"/>
                  <a:pt x="2327" y="15340"/>
                </a:cubicBezTo>
                <a:cubicBezTo>
                  <a:pt x="2361" y="17408"/>
                  <a:pt x="2422" y="17676"/>
                  <a:pt x="2916" y="17794"/>
                </a:cubicBezTo>
                <a:cubicBezTo>
                  <a:pt x="3965" y="18045"/>
                  <a:pt x="3095" y="18483"/>
                  <a:pt x="1548" y="18483"/>
                </a:cubicBezTo>
                <a:lnTo>
                  <a:pt x="0" y="18483"/>
                </a:lnTo>
                <a:lnTo>
                  <a:pt x="0" y="19525"/>
                </a:lnTo>
                <a:lnTo>
                  <a:pt x="1065" y="19578"/>
                </a:lnTo>
                <a:cubicBezTo>
                  <a:pt x="1652" y="19606"/>
                  <a:pt x="2515" y="19638"/>
                  <a:pt x="2984" y="19646"/>
                </a:cubicBezTo>
                <a:cubicBezTo>
                  <a:pt x="4185" y="19669"/>
                  <a:pt x="4478" y="19906"/>
                  <a:pt x="4339" y="20777"/>
                </a:cubicBezTo>
                <a:lnTo>
                  <a:pt x="4214" y="21538"/>
                </a:lnTo>
                <a:lnTo>
                  <a:pt x="5947" y="21574"/>
                </a:lnTo>
                <a:cubicBezTo>
                  <a:pt x="7203" y="21600"/>
                  <a:pt x="7664" y="21520"/>
                  <a:pt x="7612" y="21283"/>
                </a:cubicBezTo>
                <a:cubicBezTo>
                  <a:pt x="7558" y="21034"/>
                  <a:pt x="8618" y="20941"/>
                  <a:pt x="12098" y="20904"/>
                </a:cubicBezTo>
                <a:cubicBezTo>
                  <a:pt x="14602" y="20878"/>
                  <a:pt x="16864" y="20783"/>
                  <a:pt x="17123" y="20692"/>
                </a:cubicBezTo>
                <a:cubicBezTo>
                  <a:pt x="17382" y="20601"/>
                  <a:pt x="18021" y="20568"/>
                  <a:pt x="18545" y="20613"/>
                </a:cubicBezTo>
                <a:cubicBezTo>
                  <a:pt x="19267" y="20677"/>
                  <a:pt x="19566" y="20567"/>
                  <a:pt x="19789" y="20172"/>
                </a:cubicBezTo>
                <a:cubicBezTo>
                  <a:pt x="19973" y="19846"/>
                  <a:pt x="20351" y="19665"/>
                  <a:pt x="20800" y="19682"/>
                </a:cubicBezTo>
                <a:cubicBezTo>
                  <a:pt x="21330" y="19702"/>
                  <a:pt x="21529" y="19569"/>
                  <a:pt x="21562" y="19173"/>
                </a:cubicBezTo>
                <a:cubicBezTo>
                  <a:pt x="21586" y="18878"/>
                  <a:pt x="21479" y="18499"/>
                  <a:pt x="21322" y="18326"/>
                </a:cubicBezTo>
                <a:cubicBezTo>
                  <a:pt x="21165" y="18154"/>
                  <a:pt x="21139" y="17944"/>
                  <a:pt x="21272" y="17869"/>
                </a:cubicBezTo>
                <a:cubicBezTo>
                  <a:pt x="21405" y="17793"/>
                  <a:pt x="21539" y="16278"/>
                  <a:pt x="21562" y="14494"/>
                </a:cubicBezTo>
                <a:cubicBezTo>
                  <a:pt x="21600" y="11517"/>
                  <a:pt x="21558" y="11237"/>
                  <a:pt x="21065" y="11119"/>
                </a:cubicBezTo>
                <a:cubicBezTo>
                  <a:pt x="20769" y="11048"/>
                  <a:pt x="20294" y="11143"/>
                  <a:pt x="20000" y="11331"/>
                </a:cubicBezTo>
                <a:cubicBezTo>
                  <a:pt x="19656" y="11551"/>
                  <a:pt x="19313" y="11591"/>
                  <a:pt x="19049" y="11439"/>
                </a:cubicBezTo>
                <a:cubicBezTo>
                  <a:pt x="18447" y="11090"/>
                  <a:pt x="17067" y="11135"/>
                  <a:pt x="17151" y="11501"/>
                </a:cubicBezTo>
                <a:cubicBezTo>
                  <a:pt x="17245" y="11909"/>
                  <a:pt x="16247" y="12102"/>
                  <a:pt x="15861" y="11749"/>
                </a:cubicBezTo>
                <a:cubicBezTo>
                  <a:pt x="15501" y="11420"/>
                  <a:pt x="15541" y="9370"/>
                  <a:pt x="15915" y="9028"/>
                </a:cubicBezTo>
                <a:cubicBezTo>
                  <a:pt x="16059" y="8895"/>
                  <a:pt x="16499" y="8786"/>
                  <a:pt x="16887" y="8786"/>
                </a:cubicBezTo>
                <a:lnTo>
                  <a:pt x="17587" y="8786"/>
                </a:lnTo>
                <a:lnTo>
                  <a:pt x="17541" y="5757"/>
                </a:lnTo>
                <a:cubicBezTo>
                  <a:pt x="17513" y="4093"/>
                  <a:pt x="17401" y="2610"/>
                  <a:pt x="17294" y="2454"/>
                </a:cubicBezTo>
                <a:cubicBezTo>
                  <a:pt x="17188" y="2298"/>
                  <a:pt x="16428" y="2144"/>
                  <a:pt x="15604" y="2117"/>
                </a:cubicBezTo>
                <a:cubicBezTo>
                  <a:pt x="13857" y="2061"/>
                  <a:pt x="13565" y="1874"/>
                  <a:pt x="13599" y="797"/>
                </a:cubicBezTo>
                <a:lnTo>
                  <a:pt x="13624" y="0"/>
                </a:lnTo>
                <a:lnTo>
                  <a:pt x="10257" y="0"/>
                </a:lnTo>
                <a:close/>
                <a:moveTo>
                  <a:pt x="12116" y="1833"/>
                </a:moveTo>
                <a:cubicBezTo>
                  <a:pt x="12654" y="1875"/>
                  <a:pt x="13363" y="2101"/>
                  <a:pt x="14081" y="2486"/>
                </a:cubicBezTo>
                <a:cubicBezTo>
                  <a:pt x="15783" y="3399"/>
                  <a:pt x="16226" y="4106"/>
                  <a:pt x="16226" y="5943"/>
                </a:cubicBezTo>
                <a:cubicBezTo>
                  <a:pt x="16226" y="7693"/>
                  <a:pt x="15523" y="8915"/>
                  <a:pt x="14088" y="9661"/>
                </a:cubicBezTo>
                <a:cubicBezTo>
                  <a:pt x="13100" y="10176"/>
                  <a:pt x="11770" y="10415"/>
                  <a:pt x="10954" y="10230"/>
                </a:cubicBezTo>
                <a:cubicBezTo>
                  <a:pt x="9275" y="9850"/>
                  <a:pt x="7685" y="7937"/>
                  <a:pt x="7691" y="6319"/>
                </a:cubicBezTo>
                <a:cubicBezTo>
                  <a:pt x="7698" y="4641"/>
                  <a:pt x="9906" y="1698"/>
                  <a:pt x="10786" y="2196"/>
                </a:cubicBezTo>
                <a:cubicBezTo>
                  <a:pt x="10939" y="2282"/>
                  <a:pt x="11145" y="2237"/>
                  <a:pt x="11244" y="2091"/>
                </a:cubicBezTo>
                <a:cubicBezTo>
                  <a:pt x="11322" y="1976"/>
                  <a:pt x="11459" y="1894"/>
                  <a:pt x="11640" y="1856"/>
                </a:cubicBezTo>
                <a:cubicBezTo>
                  <a:pt x="11777" y="1827"/>
                  <a:pt x="11936" y="1819"/>
                  <a:pt x="12116" y="1833"/>
                </a:cubicBezTo>
                <a:close/>
                <a:moveTo>
                  <a:pt x="11258" y="5731"/>
                </a:moveTo>
                <a:cubicBezTo>
                  <a:pt x="10731" y="5731"/>
                  <a:pt x="10433" y="6169"/>
                  <a:pt x="10636" y="6652"/>
                </a:cubicBezTo>
                <a:cubicBezTo>
                  <a:pt x="10845" y="7151"/>
                  <a:pt x="11285" y="7131"/>
                  <a:pt x="11501" y="6616"/>
                </a:cubicBezTo>
                <a:cubicBezTo>
                  <a:pt x="11772" y="5970"/>
                  <a:pt x="11701" y="5731"/>
                  <a:pt x="11258" y="5731"/>
                </a:cubicBezTo>
                <a:close/>
                <a:moveTo>
                  <a:pt x="13520" y="5731"/>
                </a:moveTo>
                <a:cubicBezTo>
                  <a:pt x="13255" y="5731"/>
                  <a:pt x="13095" y="5973"/>
                  <a:pt x="13095" y="6378"/>
                </a:cubicBezTo>
                <a:cubicBezTo>
                  <a:pt x="13095" y="6783"/>
                  <a:pt x="13255" y="7031"/>
                  <a:pt x="13520" y="7031"/>
                </a:cubicBezTo>
                <a:cubicBezTo>
                  <a:pt x="13786" y="7031"/>
                  <a:pt x="13949" y="6783"/>
                  <a:pt x="13949" y="6378"/>
                </a:cubicBezTo>
                <a:cubicBezTo>
                  <a:pt x="13949" y="5973"/>
                  <a:pt x="13786" y="5731"/>
                  <a:pt x="13520" y="5731"/>
                </a:cubicBezTo>
                <a:close/>
                <a:moveTo>
                  <a:pt x="13870" y="8361"/>
                </a:moveTo>
                <a:cubicBezTo>
                  <a:pt x="13817" y="8362"/>
                  <a:pt x="13736" y="8419"/>
                  <a:pt x="13606" y="8537"/>
                </a:cubicBezTo>
                <a:cubicBezTo>
                  <a:pt x="13166" y="8940"/>
                  <a:pt x="10750" y="8946"/>
                  <a:pt x="10311" y="8544"/>
                </a:cubicBezTo>
                <a:cubicBezTo>
                  <a:pt x="10126" y="8375"/>
                  <a:pt x="9883" y="8317"/>
                  <a:pt x="9775" y="8417"/>
                </a:cubicBezTo>
                <a:cubicBezTo>
                  <a:pt x="9666" y="8516"/>
                  <a:pt x="9804" y="8746"/>
                  <a:pt x="10078" y="8930"/>
                </a:cubicBezTo>
                <a:cubicBezTo>
                  <a:pt x="10819" y="9425"/>
                  <a:pt x="13949" y="9108"/>
                  <a:pt x="13949" y="8537"/>
                </a:cubicBezTo>
                <a:cubicBezTo>
                  <a:pt x="13949" y="8421"/>
                  <a:pt x="13923" y="8360"/>
                  <a:pt x="13870" y="8361"/>
                </a:cubicBezTo>
                <a:close/>
                <a:moveTo>
                  <a:pt x="5840" y="12105"/>
                </a:moveTo>
                <a:lnTo>
                  <a:pt x="7830" y="12184"/>
                </a:lnTo>
                <a:cubicBezTo>
                  <a:pt x="8926" y="12225"/>
                  <a:pt x="12156" y="12300"/>
                  <a:pt x="15007" y="12354"/>
                </a:cubicBezTo>
                <a:cubicBezTo>
                  <a:pt x="17858" y="12407"/>
                  <a:pt x="20311" y="12525"/>
                  <a:pt x="20464" y="12612"/>
                </a:cubicBezTo>
                <a:cubicBezTo>
                  <a:pt x="20641" y="12712"/>
                  <a:pt x="20607" y="13215"/>
                  <a:pt x="20364" y="13997"/>
                </a:cubicBezTo>
                <a:cubicBezTo>
                  <a:pt x="20031" y="15074"/>
                  <a:pt x="19482" y="17556"/>
                  <a:pt x="19235" y="19137"/>
                </a:cubicBezTo>
                <a:cubicBezTo>
                  <a:pt x="19157" y="19636"/>
                  <a:pt x="18907" y="19657"/>
                  <a:pt x="13070" y="19725"/>
                </a:cubicBezTo>
                <a:cubicBezTo>
                  <a:pt x="9589" y="19765"/>
                  <a:pt x="6871" y="19906"/>
                  <a:pt x="6712" y="20051"/>
                </a:cubicBezTo>
                <a:cubicBezTo>
                  <a:pt x="6355" y="20378"/>
                  <a:pt x="6057" y="20377"/>
                  <a:pt x="5833" y="20045"/>
                </a:cubicBezTo>
                <a:cubicBezTo>
                  <a:pt x="5518" y="19579"/>
                  <a:pt x="5367" y="15281"/>
                  <a:pt x="5608" y="13670"/>
                </a:cubicBezTo>
                <a:lnTo>
                  <a:pt x="5840" y="12105"/>
                </a:lnTo>
                <a:close/>
                <a:moveTo>
                  <a:pt x="4542" y="14386"/>
                </a:moveTo>
                <a:cubicBezTo>
                  <a:pt x="4915" y="14346"/>
                  <a:pt x="5125" y="14776"/>
                  <a:pt x="5125" y="15618"/>
                </a:cubicBezTo>
                <a:cubicBezTo>
                  <a:pt x="5125" y="16756"/>
                  <a:pt x="4907" y="16993"/>
                  <a:pt x="4192" y="16627"/>
                </a:cubicBezTo>
                <a:cubicBezTo>
                  <a:pt x="3589" y="16318"/>
                  <a:pt x="3538" y="15022"/>
                  <a:pt x="4114" y="14585"/>
                </a:cubicBezTo>
                <a:cubicBezTo>
                  <a:pt x="4271" y="14466"/>
                  <a:pt x="4418" y="14399"/>
                  <a:pt x="4542" y="14386"/>
                </a:cubicBezTo>
                <a:close/>
                <a:moveTo>
                  <a:pt x="12956" y="15425"/>
                </a:moveTo>
                <a:cubicBezTo>
                  <a:pt x="12251" y="15415"/>
                  <a:pt x="11672" y="15463"/>
                  <a:pt x="11672" y="15526"/>
                </a:cubicBezTo>
                <a:cubicBezTo>
                  <a:pt x="11672" y="15590"/>
                  <a:pt x="11874" y="15925"/>
                  <a:pt x="12123" y="16271"/>
                </a:cubicBezTo>
                <a:cubicBezTo>
                  <a:pt x="12371" y="16618"/>
                  <a:pt x="12488" y="17017"/>
                  <a:pt x="12387" y="17166"/>
                </a:cubicBezTo>
                <a:cubicBezTo>
                  <a:pt x="12122" y="17560"/>
                  <a:pt x="12462" y="17506"/>
                  <a:pt x="13406" y="16997"/>
                </a:cubicBezTo>
                <a:cubicBezTo>
                  <a:pt x="13906" y="16726"/>
                  <a:pt x="14228" y="16328"/>
                  <a:pt x="14228" y="15993"/>
                </a:cubicBezTo>
                <a:cubicBezTo>
                  <a:pt x="14228" y="15514"/>
                  <a:pt x="14066" y="15440"/>
                  <a:pt x="12956" y="1542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75" name="Shape 1275"/>
          <p:cNvSpPr/>
          <p:nvPr/>
        </p:nvSpPr>
        <p:spPr>
          <a:xfrm>
            <a:off x="936904" y="4035454"/>
            <a:ext cx="5956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spcBef>
                <a:spcPts val="4200"/>
              </a:spcBef>
              <a:buSzPct val="100000"/>
              <a:buChar char="•"/>
              <a:defRPr b="0" sz="3400">
                <a:solidFill>
                  <a:srgbClr val="000000"/>
                </a:solidFill>
              </a:defRPr>
            </a:lvl1pPr>
          </a:lstStyle>
          <a:p>
            <a:pPr/>
            <a:r>
              <a:t>原因：只能用預設的金鑰登入</a:t>
            </a:r>
          </a:p>
        </p:txBody>
      </p:sp>
      <p:sp>
        <p:nvSpPr>
          <p:cNvPr id="1276" name="Shape 12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Problems &amp; Solutions</a:t>
            </a:r>
          </a:p>
        </p:txBody>
      </p:sp>
      <p:sp>
        <p:nvSpPr>
          <p:cNvPr id="1277" name="Shape 1277"/>
          <p:cNvSpPr/>
          <p:nvPr>
            <p:ph type="body" sz="quarter" idx="1"/>
          </p:nvPr>
        </p:nvSpPr>
        <p:spPr>
          <a:xfrm>
            <a:off x="952500" y="7705692"/>
            <a:ext cx="11099800" cy="1585890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"/>
              </a:defRPr>
            </a:pPr>
            <a:r>
              <a:t>解決辦法：使用</a:t>
            </a:r>
            <a:r>
              <a:t>Puttygen</a:t>
            </a:r>
            <a:r>
              <a:t> </a:t>
            </a:r>
          </a:p>
        </p:txBody>
      </p:sp>
      <p:sp>
        <p:nvSpPr>
          <p:cNvPr id="1278" name="Shape 1278"/>
          <p:cNvSpPr/>
          <p:nvPr/>
        </p:nvSpPr>
        <p:spPr>
          <a:xfrm>
            <a:off x="923270" y="2802472"/>
            <a:ext cx="7539711" cy="722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spcBef>
                <a:spcPts val="4200"/>
              </a:spcBef>
              <a:buSzPct val="100000"/>
              <a:buChar char="•"/>
              <a:defRPr b="0" sz="3400">
                <a:solidFill>
                  <a:srgbClr val="000000"/>
                </a:solidFill>
              </a:defRPr>
            </a:pPr>
            <a:r>
              <a:t>無法直接使用</a:t>
            </a:r>
            <a:r>
              <a:t>WinSCP</a:t>
            </a:r>
            <a:r>
              <a:t>方便做資料傳輸</a:t>
            </a:r>
          </a:p>
        </p:txBody>
      </p:sp>
      <p:pic>
        <p:nvPicPr>
          <p:cNvPr id="1279" name="image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764" y="2804000"/>
            <a:ext cx="10097051" cy="4701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0" name="image7.png"/>
          <p:cNvPicPr>
            <a:picLocks noChangeAspect="1"/>
          </p:cNvPicPr>
          <p:nvPr/>
        </p:nvPicPr>
        <p:blipFill>
          <a:blip r:embed="rId6">
            <a:extLst/>
          </a:blip>
          <a:srcRect l="666" t="0" r="9770" b="25297"/>
          <a:stretch>
            <a:fillRect/>
          </a:stretch>
        </p:blipFill>
        <p:spPr>
          <a:xfrm>
            <a:off x="680106" y="2204828"/>
            <a:ext cx="10418533" cy="6748349"/>
          </a:xfrm>
          <a:prstGeom prst="rect">
            <a:avLst/>
          </a:prstGeom>
          <a:ln w="12700">
            <a:miter lim="400000"/>
          </a:ln>
        </p:spPr>
      </p:pic>
      <p:sp>
        <p:nvSpPr>
          <p:cNvPr id="1281" name="Shape 1281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75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8" grpId="1"/>
      <p:bldP build="whole" bldLvl="1" animBg="1" rev="0" advAuto="0" spid="1275" grpId="2"/>
      <p:bldP build="whole" bldLvl="1" animBg="1" rev="0" advAuto="0" spid="1277" grpId="3"/>
      <p:bldP build="whole" bldLvl="1" animBg="1" rev="0" advAuto="0" spid="1279" grpId="4"/>
      <p:bldP build="whole" bldLvl="1" animBg="1" rev="0" advAuto="0" spid="1280" grpId="5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>
            <p:ph type="title"/>
          </p:nvPr>
        </p:nvSpPr>
        <p:spPr>
          <a:xfrm>
            <a:off x="1270000" y="752327"/>
            <a:ext cx="10464800" cy="1602909"/>
          </a:xfrm>
          <a:prstGeom prst="rect">
            <a:avLst/>
          </a:prstGeom>
        </p:spPr>
        <p:txBody>
          <a:bodyPr/>
          <a:lstStyle/>
          <a:p>
            <a:pPr/>
            <a:r>
              <a:t>Extension</a:t>
            </a:r>
          </a:p>
        </p:txBody>
      </p:sp>
      <p:sp>
        <p:nvSpPr>
          <p:cNvPr id="1303" name="Shape 1303"/>
          <p:cNvSpPr/>
          <p:nvPr>
            <p:ph type="body" sz="quarter" idx="1"/>
          </p:nvPr>
        </p:nvSpPr>
        <p:spPr>
          <a:xfrm>
            <a:off x="1270000" y="2567067"/>
            <a:ext cx="10464800" cy="1506737"/>
          </a:xfrm>
          <a:prstGeom prst="rect">
            <a:avLst/>
          </a:prstGeom>
        </p:spPr>
        <p:txBody>
          <a:bodyPr/>
          <a:lstStyle/>
          <a:p>
            <a:pPr/>
            <a:r>
              <a:t>思萱 祐任 </a:t>
            </a:r>
          </a:p>
        </p:txBody>
      </p:sp>
      <p:sp>
        <p:nvSpPr>
          <p:cNvPr id="1304" name="Shape 1304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5" name="icon1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1258" y="6477507"/>
            <a:ext cx="1475084" cy="1475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6" name="imgr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24" y="3634765"/>
            <a:ext cx="1298921" cy="1656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7" name="imag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86913" y="3628298"/>
            <a:ext cx="1475256" cy="1686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8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61612" y="4286687"/>
            <a:ext cx="1541581" cy="352235"/>
          </a:xfrm>
          <a:prstGeom prst="rect">
            <a:avLst/>
          </a:prstGeom>
        </p:spPr>
      </p:pic>
      <p:pic>
        <p:nvPicPr>
          <p:cNvPr id="1310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12398" y="4295216"/>
            <a:ext cx="1541580" cy="352235"/>
          </a:xfrm>
          <a:prstGeom prst="rect">
            <a:avLst/>
          </a:prstGeom>
        </p:spPr>
      </p:pic>
      <p:pic>
        <p:nvPicPr>
          <p:cNvPr id="1312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9587752" y="5607963"/>
            <a:ext cx="987637" cy="352234"/>
          </a:xfrm>
          <a:prstGeom prst="rect">
            <a:avLst/>
          </a:prstGeom>
        </p:spPr>
      </p:pic>
      <p:pic>
        <p:nvPicPr>
          <p:cNvPr id="1314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86343" y="7038681"/>
            <a:ext cx="1541580" cy="352735"/>
          </a:xfrm>
          <a:prstGeom prst="rect">
            <a:avLst/>
          </a:prstGeom>
        </p:spPr>
      </p:pic>
      <p:pic>
        <p:nvPicPr>
          <p:cNvPr id="1316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91539" y="7038681"/>
            <a:ext cx="1541580" cy="352735"/>
          </a:xfrm>
          <a:prstGeom prst="rect">
            <a:avLst/>
          </a:prstGeom>
        </p:spPr>
      </p:pic>
      <p:pic>
        <p:nvPicPr>
          <p:cNvPr id="1318" name="images-1.jpg"/>
          <p:cNvPicPr>
            <a:picLocks noChangeAspect="1"/>
          </p:cNvPicPr>
          <p:nvPr/>
        </p:nvPicPr>
        <p:blipFill>
          <a:blip r:embed="rId9">
            <a:extLst/>
          </a:blip>
          <a:srcRect l="20820" t="0" r="20820" b="0"/>
          <a:stretch>
            <a:fillRect/>
          </a:stretch>
        </p:blipFill>
        <p:spPr>
          <a:xfrm>
            <a:off x="8853472" y="3572076"/>
            <a:ext cx="2456197" cy="1566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8" name="Group 1328"/>
          <p:cNvGrpSpPr/>
          <p:nvPr/>
        </p:nvGrpSpPr>
        <p:grpSpPr>
          <a:xfrm>
            <a:off x="9519418" y="6551198"/>
            <a:ext cx="1124304" cy="1326811"/>
            <a:chOff x="0" y="0"/>
            <a:chExt cx="1124303" cy="1326810"/>
          </a:xfrm>
        </p:grpSpPr>
        <p:sp>
          <p:nvSpPr>
            <p:cNvPr id="1319" name="Shape 1319"/>
            <p:cNvSpPr/>
            <p:nvPr/>
          </p:nvSpPr>
          <p:spPr>
            <a:xfrm>
              <a:off x="50048" y="0"/>
              <a:ext cx="1024208" cy="237281"/>
            </a:xfrm>
            <a:prstGeom prst="ellipse">
              <a:avLst/>
            </a:pr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54063" y="394503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54063" y="678857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324" name="Group 1324"/>
            <p:cNvGrpSpPr/>
            <p:nvPr/>
          </p:nvGrpSpPr>
          <p:grpSpPr>
            <a:xfrm>
              <a:off x="0" y="1041339"/>
              <a:ext cx="1124304" cy="285472"/>
              <a:chOff x="0" y="0"/>
              <a:chExt cx="1124303" cy="285471"/>
            </a:xfrm>
          </p:grpSpPr>
          <p:sp>
            <p:nvSpPr>
              <p:cNvPr id="1322" name="Shape 1322"/>
              <p:cNvSpPr/>
              <p:nvPr/>
            </p:nvSpPr>
            <p:spPr>
              <a:xfrm>
                <a:off x="50048" y="48190"/>
                <a:ext cx="1024208" cy="237282"/>
              </a:xfrm>
              <a:prstGeom prst="ellips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323" name="Shape 1323"/>
              <p:cNvSpPr/>
              <p:nvPr/>
            </p:nvSpPr>
            <p:spPr>
              <a:xfrm>
                <a:off x="0" y="0"/>
                <a:ext cx="1124304" cy="169593"/>
              </a:xfrm>
              <a:prstGeom prst="rect">
                <a:avLst/>
              </a:prstGeom>
              <a:solidFill>
                <a:srgbClr val="FF9000"/>
              </a:solidFill>
              <a:ln w="3175" cap="flat">
                <a:solidFill>
                  <a:srgbClr val="FF9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sp>
          <p:nvSpPr>
            <p:cNvPr id="1351" name="Shape 1351"/>
            <p:cNvSpPr/>
            <p:nvPr/>
          </p:nvSpPr>
          <p:spPr>
            <a:xfrm>
              <a:off x="54063" y="945151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26" name="Shape 1326"/>
            <p:cNvSpPr/>
            <p:nvPr/>
          </p:nvSpPr>
          <p:spPr>
            <a:xfrm flipV="1">
              <a:off x="48289" y="128785"/>
              <a:ext cx="1" cy="1085939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327" name="Shape 1327"/>
            <p:cNvSpPr/>
            <p:nvPr/>
          </p:nvSpPr>
          <p:spPr>
            <a:xfrm flipV="1">
              <a:off x="1077618" y="128785"/>
              <a:ext cx="1" cy="1085939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</p:grpSp>
      <p:grpSp>
        <p:nvGrpSpPr>
          <p:cNvPr id="1346" name="Group 1346"/>
          <p:cNvGrpSpPr/>
          <p:nvPr/>
        </p:nvGrpSpPr>
        <p:grpSpPr>
          <a:xfrm>
            <a:off x="5416778" y="6491724"/>
            <a:ext cx="1430336" cy="1582725"/>
            <a:chOff x="0" y="0"/>
            <a:chExt cx="1430334" cy="1582723"/>
          </a:xfrm>
        </p:grpSpPr>
        <p:sp>
          <p:nvSpPr>
            <p:cNvPr id="1352" name="Shape 1352"/>
            <p:cNvSpPr/>
            <p:nvPr/>
          </p:nvSpPr>
          <p:spPr>
            <a:xfrm>
              <a:off x="386634" y="3206"/>
              <a:ext cx="1043701" cy="47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9394" y="2163"/>
                    <a:pt x="16594" y="9363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505" y="309739"/>
              <a:ext cx="992593" cy="347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fill="norm" stroke="1" extrusionOk="0">
                  <a:moveTo>
                    <a:pt x="0" y="18"/>
                  </a:moveTo>
                  <a:cubicBezTo>
                    <a:pt x="8015" y="-407"/>
                    <a:pt x="15215" y="6651"/>
                    <a:pt x="21600" y="21193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4740" y="291865"/>
              <a:ext cx="21614" cy="1097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864272" y="650796"/>
              <a:ext cx="125411" cy="915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1457" y="1376375"/>
              <a:ext cx="837721" cy="198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98" fill="norm" stroke="1" extrusionOk="0">
                  <a:moveTo>
                    <a:pt x="0" y="0"/>
                  </a:moveTo>
                  <a:cubicBezTo>
                    <a:pt x="10775" y="15482"/>
                    <a:pt x="17975" y="21600"/>
                    <a:pt x="21600" y="18355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0" y="0"/>
              <a:ext cx="400205" cy="305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994903" y="465376"/>
              <a:ext cx="422733" cy="197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5" fill="norm" stroke="1" extrusionOk="0">
                  <a:moveTo>
                    <a:pt x="0" y="19061"/>
                  </a:moveTo>
                  <a:cubicBezTo>
                    <a:pt x="11157" y="21600"/>
                    <a:pt x="18357" y="1524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1173812" y="465715"/>
              <a:ext cx="255485" cy="102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855395" y="1478997"/>
              <a:ext cx="322151" cy="10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641" fill="norm" stroke="1" extrusionOk="0">
                  <a:moveTo>
                    <a:pt x="0" y="14404"/>
                  </a:moveTo>
                  <a:cubicBezTo>
                    <a:pt x="10033" y="21600"/>
                    <a:pt x="17233" y="16799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341" name="Group 1341"/>
            <p:cNvGrpSpPr/>
            <p:nvPr/>
          </p:nvGrpSpPr>
          <p:grpSpPr>
            <a:xfrm>
              <a:off x="1069801" y="667104"/>
              <a:ext cx="303039" cy="214907"/>
              <a:chOff x="0" y="0"/>
              <a:chExt cx="303038" cy="214905"/>
            </a:xfrm>
          </p:grpSpPr>
          <p:sp>
            <p:nvSpPr>
              <p:cNvPr id="1361" name="Shape 1361"/>
              <p:cNvSpPr/>
              <p:nvPr/>
            </p:nvSpPr>
            <p:spPr>
              <a:xfrm>
                <a:off x="13276" y="0"/>
                <a:ext cx="289763" cy="85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669" fill="norm" stroke="1" extrusionOk="0">
                    <a:moveTo>
                      <a:pt x="0" y="17281"/>
                    </a:moveTo>
                    <a:cubicBezTo>
                      <a:pt x="9004" y="21600"/>
                      <a:pt x="16204" y="1584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362" name="Shape 1362"/>
              <p:cNvSpPr/>
              <p:nvPr/>
            </p:nvSpPr>
            <p:spPr>
              <a:xfrm>
                <a:off x="-1" y="74612"/>
                <a:ext cx="24407" cy="1291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0" h="21600" fill="norm" stroke="1" extrusionOk="0">
                    <a:moveTo>
                      <a:pt x="16200" y="21600"/>
                    </a:moveTo>
                    <a:cubicBezTo>
                      <a:pt x="-5360" y="16838"/>
                      <a:pt x="-5400" y="9638"/>
                      <a:pt x="1608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363" name="Shape 1363"/>
              <p:cNvSpPr/>
              <p:nvPr/>
            </p:nvSpPr>
            <p:spPr>
              <a:xfrm>
                <a:off x="15976" y="145486"/>
                <a:ext cx="263827" cy="69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608" fill="norm" stroke="1" extrusionOk="0">
                    <a:moveTo>
                      <a:pt x="0" y="14283"/>
                    </a:moveTo>
                    <a:cubicBezTo>
                      <a:pt x="8876" y="21600"/>
                      <a:pt x="16076" y="16839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grpSp>
          <p:nvGrpSpPr>
            <p:cNvPr id="1345" name="Group 1345"/>
            <p:cNvGrpSpPr/>
            <p:nvPr/>
          </p:nvGrpSpPr>
          <p:grpSpPr>
            <a:xfrm>
              <a:off x="1029232" y="989719"/>
              <a:ext cx="258727" cy="170822"/>
              <a:chOff x="0" y="0"/>
              <a:chExt cx="258726" cy="170821"/>
            </a:xfrm>
          </p:grpSpPr>
          <p:sp>
            <p:nvSpPr>
              <p:cNvPr id="1364" name="Shape 1364"/>
              <p:cNvSpPr/>
              <p:nvPr/>
            </p:nvSpPr>
            <p:spPr>
              <a:xfrm>
                <a:off x="17672" y="0"/>
                <a:ext cx="241055" cy="45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183" fill="norm" stroke="1" extrusionOk="0">
                    <a:moveTo>
                      <a:pt x="0" y="12505"/>
                    </a:moveTo>
                    <a:cubicBezTo>
                      <a:pt x="8679" y="21600"/>
                      <a:pt x="15879" y="17432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365" name="Shape 1365"/>
              <p:cNvSpPr/>
              <p:nvPr/>
            </p:nvSpPr>
            <p:spPr>
              <a:xfrm>
                <a:off x="0" y="24340"/>
                <a:ext cx="27971" cy="135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55" h="21600" fill="norm" stroke="1" extrusionOk="0">
                    <a:moveTo>
                      <a:pt x="12704" y="21600"/>
                    </a:moveTo>
                    <a:cubicBezTo>
                      <a:pt x="-5345" y="16597"/>
                      <a:pt x="-4161" y="9397"/>
                      <a:pt x="16255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366" name="Shape 1366"/>
              <p:cNvSpPr/>
              <p:nvPr/>
            </p:nvSpPr>
            <p:spPr>
              <a:xfrm>
                <a:off x="15981" y="106765"/>
                <a:ext cx="223816" cy="64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90" fill="norm" stroke="1" extrusionOk="0">
                    <a:moveTo>
                      <a:pt x="0" y="13005"/>
                    </a:moveTo>
                    <a:cubicBezTo>
                      <a:pt x="9039" y="21600"/>
                      <a:pt x="16239" y="17265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</p:grpSp>
      <p:sp>
        <p:nvSpPr>
          <p:cNvPr id="1347" name="Shape 1347"/>
          <p:cNvSpPr/>
          <p:nvPr/>
        </p:nvSpPr>
        <p:spPr>
          <a:xfrm>
            <a:off x="5930900" y="4470400"/>
            <a:ext cx="1130300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348" name="Shape 1348"/>
          <p:cNvSpPr/>
          <p:nvPr/>
        </p:nvSpPr>
        <p:spPr>
          <a:xfrm>
            <a:off x="1416523" y="5973829"/>
            <a:ext cx="1844555" cy="2482439"/>
          </a:xfrm>
          <a:prstGeom prst="roundRect">
            <a:avLst>
              <a:gd name="adj" fmla="val 15000"/>
            </a:avLst>
          </a:pr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8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Screen Shot 2016-05-22 at 3.54.46 PM.png"/>
          <p:cNvPicPr>
            <a:picLocks noChangeAspect="1"/>
          </p:cNvPicPr>
          <p:nvPr/>
        </p:nvPicPr>
        <p:blipFill>
          <a:blip r:embed="rId3">
            <a:extLst/>
          </a:blip>
          <a:srcRect l="0" t="9247" r="19235" b="0"/>
          <a:stretch>
            <a:fillRect/>
          </a:stretch>
        </p:blipFill>
        <p:spPr>
          <a:xfrm>
            <a:off x="6233329" y="2605000"/>
            <a:ext cx="5844206" cy="6170164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Shape 13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Use Extension ?</a:t>
            </a:r>
          </a:p>
        </p:txBody>
      </p:sp>
      <p:sp>
        <p:nvSpPr>
          <p:cNvPr id="1372" name="Shape 1372"/>
          <p:cNvSpPr/>
          <p:nvPr/>
        </p:nvSpPr>
        <p:spPr>
          <a:xfrm>
            <a:off x="6249349" y="3646827"/>
            <a:ext cx="2102654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Jamba Juice</a:t>
            </a:r>
          </a:p>
          <a:p>
            <a:pPr>
              <a:defRPr b="0"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店經理：33000</a:t>
            </a:r>
          </a:p>
          <a:p>
            <a:pPr>
              <a:defRPr b="0"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儲備幹部：28000</a:t>
            </a:r>
          </a:p>
          <a:p>
            <a:pPr>
              <a:defRPr sz="20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/>
              <a:t>Jamba Juice </a:t>
            </a:r>
            <a:r>
              <a:rPr sz="2300"/>
              <a:t>其他工作</a:t>
            </a:r>
            <a:endParaRPr sz="1900"/>
          </a:p>
          <a:p>
            <a:pPr>
              <a:defRPr b="0"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門市人員：25000</a:t>
            </a:r>
          </a:p>
          <a:p>
            <a:pPr>
              <a:defRPr b="0"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門市人員：24500</a:t>
            </a:r>
          </a:p>
        </p:txBody>
      </p:sp>
      <p:sp>
        <p:nvSpPr>
          <p:cNvPr id="1373" name="Shape 1373"/>
          <p:cNvSpPr/>
          <p:nvPr/>
        </p:nvSpPr>
        <p:spPr>
          <a:xfrm>
            <a:off x="1103607" y="3367427"/>
            <a:ext cx="4911707" cy="414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4200"/>
              </a:spcBef>
              <a:defRPr b="0" sz="34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瀏覽求職網時</a:t>
            </a:r>
          </a:p>
          <a:p>
            <a:pPr marL="419805" indent="-419805">
              <a:spcBef>
                <a:spcPts val="4200"/>
              </a:spcBef>
              <a:buSzPct val="45000"/>
              <a:buBlip>
                <a:blip r:embed="rId4"/>
              </a:buBlip>
              <a:defRPr b="0" sz="34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不需另開網頁</a:t>
            </a:r>
          </a:p>
          <a:p>
            <a:pPr marL="419805" indent="-419805">
              <a:spcBef>
                <a:spcPts val="4200"/>
              </a:spcBef>
              <a:buSzPct val="45000"/>
              <a:buBlip>
                <a:blip r:embed="rId4"/>
              </a:buBlip>
              <a:defRPr b="0" sz="34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不需按任何按鈕</a:t>
            </a:r>
          </a:p>
          <a:p>
            <a:pPr marL="419805" indent="-419805">
              <a:spcBef>
                <a:spcPts val="4200"/>
              </a:spcBef>
              <a:buSzPct val="45000"/>
              <a:buBlip>
                <a:blip r:embed="rId4"/>
              </a:buBlip>
              <a:defRPr b="0" sz="34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自動顯示</a:t>
            </a:r>
          </a:p>
        </p:txBody>
      </p:sp>
      <p:sp>
        <p:nvSpPr>
          <p:cNvPr id="1374" name="Shape 1374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5" name="Shape 1375"/>
          <p:cNvSpPr/>
          <p:nvPr/>
        </p:nvSpPr>
        <p:spPr>
          <a:xfrm>
            <a:off x="2403792" y="7690813"/>
            <a:ext cx="819721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pPr/>
            <a:r>
              <a:t>Google Chrome Extension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5" grpId="2"/>
      <p:bldP build="whole" bldLvl="1" animBg="1" rev="0" advAuto="0" spid="137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Use Extension ?</a:t>
            </a:r>
          </a:p>
        </p:txBody>
      </p:sp>
      <p:pic>
        <p:nvPicPr>
          <p:cNvPr id="1380" name="browser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0394" y="2538816"/>
            <a:ext cx="3185235" cy="4675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browser市佔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9110" y="5480680"/>
            <a:ext cx="4318001" cy="307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Shape 1382"/>
          <p:cNvSpPr/>
          <p:nvPr/>
        </p:nvSpPr>
        <p:spPr>
          <a:xfrm>
            <a:off x="774893" y="3589961"/>
            <a:ext cx="6120304" cy="25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19805" indent="-419805">
              <a:lnSpc>
                <a:spcPct val="150000"/>
              </a:lnSpc>
              <a:buSzPct val="45000"/>
              <a:buBlip>
                <a:blip r:embed="rId4"/>
              </a:buBlip>
              <a:defRPr sz="3400">
                <a:solidFill>
                  <a:srgbClr val="3E4157"/>
                </a:solidFill>
              </a:defRPr>
            </a:pPr>
            <a:r>
              <a:t>Chrome 使用者多</a:t>
            </a:r>
          </a:p>
          <a:p>
            <a:pPr marL="419805" indent="-419805">
              <a:lnSpc>
                <a:spcPct val="150000"/>
              </a:lnSpc>
              <a:buSzPct val="45000"/>
              <a:buBlip>
                <a:blip r:embed="rId4"/>
              </a:buBlip>
              <a:defRPr sz="3400">
                <a:solidFill>
                  <a:srgbClr val="3E4157"/>
                </a:solidFill>
              </a:defRPr>
            </a:pPr>
            <a:r>
              <a:t>官方提供功能強大、穩定API</a:t>
            </a:r>
          </a:p>
          <a:p>
            <a:pPr marL="419805" indent="-419805">
              <a:lnSpc>
                <a:spcPct val="150000"/>
              </a:lnSpc>
              <a:buSzPct val="45000"/>
              <a:buBlip>
                <a:blip r:embed="rId4"/>
              </a:buBlip>
              <a:defRPr sz="3400">
                <a:solidFill>
                  <a:srgbClr val="3E4157"/>
                </a:solidFill>
              </a:defRPr>
            </a:pPr>
            <a:r>
              <a:t>教學文件齊全</a:t>
            </a:r>
          </a:p>
        </p:txBody>
      </p:sp>
      <p:sp>
        <p:nvSpPr>
          <p:cNvPr id="1383" name="Shape 1383"/>
          <p:cNvSpPr/>
          <p:nvPr>
            <p:ph type="sldNum" sz="quarter" idx="4294967295"/>
          </p:nvPr>
        </p:nvSpPr>
        <p:spPr>
          <a:xfrm>
            <a:off x="6356375" y="9251950"/>
            <a:ext cx="279350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DEMO</a:t>
            </a:r>
          </a:p>
        </p:txBody>
      </p:sp>
      <p:sp>
        <p:nvSpPr>
          <p:cNvPr id="504" name="Shape 504"/>
          <p:cNvSpPr/>
          <p:nvPr>
            <p:ph type="sldNum" sz="quarter" idx="4294967295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Chrome Extension</a:t>
            </a:r>
          </a:p>
        </p:txBody>
      </p:sp>
      <p:sp>
        <p:nvSpPr>
          <p:cNvPr id="1386" name="Shape 13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9805" indent="-419805">
              <a:buSzPct val="45000"/>
              <a:buBlip>
                <a:blip r:embed="rId3"/>
              </a:buBlip>
            </a:pPr>
            <a:r>
              <a:t>什麼是 Chrome Extension ?</a:t>
            </a:r>
          </a:p>
          <a:p>
            <a:pPr marL="0" indent="203200">
              <a:buSzTx/>
              <a:buNone/>
            </a:pPr>
            <a:r>
              <a:t>掛載在 Chrome 的應用程式</a:t>
            </a:r>
          </a:p>
          <a:p>
            <a:pPr marL="0" indent="203200">
              <a:buSzTx/>
              <a:buNone/>
            </a:pPr>
            <a:r>
              <a:t>修改原始網頁、拓展瀏覽器功能</a:t>
            </a:r>
          </a:p>
          <a:p>
            <a:pPr marL="419805" indent="-419805">
              <a:buSzPct val="45000"/>
              <a:buBlip>
                <a:blip r:embed="rId3"/>
              </a:buBlip>
            </a:pPr>
            <a:r>
              <a:t>開發工具</a:t>
            </a:r>
          </a:p>
          <a:p>
            <a:pPr marL="0" indent="203200">
              <a:buSzTx/>
              <a:buNone/>
            </a:pPr>
            <a:r>
              <a:t>JavaScript CSS HTML</a:t>
            </a:r>
          </a:p>
        </p:txBody>
      </p:sp>
      <p:grpSp>
        <p:nvGrpSpPr>
          <p:cNvPr id="1389" name="Group 1389"/>
          <p:cNvGrpSpPr/>
          <p:nvPr/>
        </p:nvGrpSpPr>
        <p:grpSpPr>
          <a:xfrm>
            <a:off x="8313482" y="4198393"/>
            <a:ext cx="3470311" cy="1356814"/>
            <a:chOff x="0" y="0"/>
            <a:chExt cx="3470309" cy="1356812"/>
          </a:xfrm>
        </p:grpSpPr>
        <p:pic>
          <p:nvPicPr>
            <p:cNvPr id="1387" name="ext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70310" cy="1356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8" name="icon12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27293" y="88998"/>
              <a:ext cx="759513" cy="759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90" name="Shape 1390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It Works ?</a:t>
            </a:r>
          </a:p>
        </p:txBody>
      </p:sp>
      <p:grpSp>
        <p:nvGrpSpPr>
          <p:cNvPr id="1399" name="Group 1399"/>
          <p:cNvGrpSpPr/>
          <p:nvPr/>
        </p:nvGrpSpPr>
        <p:grpSpPr>
          <a:xfrm>
            <a:off x="842172" y="2457985"/>
            <a:ext cx="2998716" cy="3174650"/>
            <a:chOff x="0" y="0"/>
            <a:chExt cx="2998714" cy="3174649"/>
          </a:xfrm>
        </p:grpSpPr>
        <p:grpSp>
          <p:nvGrpSpPr>
            <p:cNvPr id="1397" name="Group 1397"/>
            <p:cNvGrpSpPr/>
            <p:nvPr/>
          </p:nvGrpSpPr>
          <p:grpSpPr>
            <a:xfrm>
              <a:off x="0" y="0"/>
              <a:ext cx="2998715" cy="1698589"/>
              <a:chOff x="0" y="0"/>
              <a:chExt cx="2998714" cy="1698588"/>
            </a:xfrm>
          </p:grpSpPr>
          <p:sp>
            <p:nvSpPr>
              <p:cNvPr id="1395" name="Shape 1395"/>
              <p:cNvSpPr/>
              <p:nvPr/>
            </p:nvSpPr>
            <p:spPr>
              <a:xfrm>
                <a:off x="0" y="0"/>
                <a:ext cx="2998715" cy="1698589"/>
              </a:xfrm>
              <a:prstGeom prst="roundRect">
                <a:avLst>
                  <a:gd name="adj" fmla="val 8293"/>
                </a:avLst>
              </a:prstGeom>
              <a:solidFill>
                <a:srgbClr val="EDC5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396" name="Shape 1396"/>
              <p:cNvSpPr/>
              <p:nvPr/>
            </p:nvSpPr>
            <p:spPr>
              <a:xfrm>
                <a:off x="0" y="197623"/>
                <a:ext cx="2998715" cy="1330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Job-searching website</a:t>
                </a:r>
              </a:p>
            </p:txBody>
          </p:sp>
        </p:grpSp>
        <p:sp>
          <p:nvSpPr>
            <p:cNvPr id="1398" name="Shape 1398"/>
            <p:cNvSpPr/>
            <p:nvPr/>
          </p:nvSpPr>
          <p:spPr>
            <a:xfrm>
              <a:off x="85655" y="1930049"/>
              <a:ext cx="2827405" cy="1244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 sz="32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偵測使用者正在瀏覽求職網</a:t>
              </a:r>
            </a:p>
          </p:txBody>
        </p:sp>
      </p:grpSp>
      <p:grpSp>
        <p:nvGrpSpPr>
          <p:cNvPr id="1402" name="Group 1402"/>
          <p:cNvGrpSpPr/>
          <p:nvPr/>
        </p:nvGrpSpPr>
        <p:grpSpPr>
          <a:xfrm>
            <a:off x="4472437" y="5747419"/>
            <a:ext cx="2851602" cy="1242466"/>
            <a:chOff x="0" y="0"/>
            <a:chExt cx="2851601" cy="1242465"/>
          </a:xfrm>
        </p:grpSpPr>
        <p:sp>
          <p:nvSpPr>
            <p:cNvPr id="1400" name="Shape 1400"/>
            <p:cNvSpPr/>
            <p:nvPr/>
          </p:nvSpPr>
          <p:spPr>
            <a:xfrm>
              <a:off x="35956" y="0"/>
              <a:ext cx="2815646" cy="1242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 sz="32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送打包資料到 Server</a:t>
              </a: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0" y="1241618"/>
              <a:ext cx="2686265" cy="1"/>
            </a:xfrm>
            <a:prstGeom prst="line">
              <a:avLst/>
            </a:prstGeom>
            <a:noFill/>
            <a:ln w="38100" cap="flat">
              <a:solidFill>
                <a:srgbClr val="62687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1422" name="Group 1422"/>
          <p:cNvGrpSpPr/>
          <p:nvPr/>
        </p:nvGrpSpPr>
        <p:grpSpPr>
          <a:xfrm>
            <a:off x="851777" y="6452198"/>
            <a:ext cx="2663394" cy="2159001"/>
            <a:chOff x="0" y="0"/>
            <a:chExt cx="2663392" cy="2159000"/>
          </a:xfrm>
        </p:grpSpPr>
        <p:grpSp>
          <p:nvGrpSpPr>
            <p:cNvPr id="1420" name="Group 1420"/>
            <p:cNvGrpSpPr/>
            <p:nvPr/>
          </p:nvGrpSpPr>
          <p:grpSpPr>
            <a:xfrm>
              <a:off x="712266" y="0"/>
              <a:ext cx="1951127" cy="2159001"/>
              <a:chOff x="0" y="0"/>
              <a:chExt cx="1951125" cy="2159000"/>
            </a:xfrm>
          </p:grpSpPr>
          <p:sp>
            <p:nvSpPr>
              <p:cNvPr id="1445" name="Shape 1445"/>
              <p:cNvSpPr/>
              <p:nvPr/>
            </p:nvSpPr>
            <p:spPr>
              <a:xfrm>
                <a:off x="527409" y="4373"/>
                <a:ext cx="1423717" cy="650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9394" y="2163"/>
                      <a:pt x="16594" y="9363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46" name="Shape 1446"/>
              <p:cNvSpPr/>
              <p:nvPr/>
            </p:nvSpPr>
            <p:spPr>
              <a:xfrm>
                <a:off x="3418" y="422516"/>
                <a:ext cx="1353999" cy="47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93" fill="norm" stroke="1" extrusionOk="0">
                    <a:moveTo>
                      <a:pt x="0" y="18"/>
                    </a:moveTo>
                    <a:cubicBezTo>
                      <a:pt x="8015" y="-407"/>
                      <a:pt x="15215" y="6651"/>
                      <a:pt x="21600" y="21193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47" name="Shape 1447"/>
              <p:cNvSpPr/>
              <p:nvPr/>
            </p:nvSpPr>
            <p:spPr>
              <a:xfrm>
                <a:off x="6466" y="398134"/>
                <a:ext cx="29484" cy="1497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4400" y="14400"/>
                      <a:pt x="7200" y="7200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48" name="Shape 1448"/>
              <p:cNvSpPr/>
              <p:nvPr/>
            </p:nvSpPr>
            <p:spPr>
              <a:xfrm>
                <a:off x="1178957" y="887753"/>
                <a:ext cx="171073" cy="1249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49" name="Shape 1449"/>
              <p:cNvSpPr/>
              <p:nvPr/>
            </p:nvSpPr>
            <p:spPr>
              <a:xfrm>
                <a:off x="29270" y="1877519"/>
                <a:ext cx="1142737" cy="2705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98" fill="norm" stroke="1" extrusionOk="0">
                    <a:moveTo>
                      <a:pt x="0" y="0"/>
                    </a:moveTo>
                    <a:cubicBezTo>
                      <a:pt x="10775" y="15482"/>
                      <a:pt x="17975" y="21600"/>
                      <a:pt x="21600" y="18355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50" name="Shape 1450"/>
              <p:cNvSpPr/>
              <p:nvPr/>
            </p:nvSpPr>
            <p:spPr>
              <a:xfrm>
                <a:off x="0" y="0"/>
                <a:ext cx="545921" cy="416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51" name="Shape 1451"/>
              <p:cNvSpPr/>
              <p:nvPr/>
            </p:nvSpPr>
            <p:spPr>
              <a:xfrm>
                <a:off x="1357151" y="634821"/>
                <a:ext cx="576652" cy="2694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5" fill="norm" stroke="1" extrusionOk="0">
                    <a:moveTo>
                      <a:pt x="0" y="19061"/>
                    </a:moveTo>
                    <a:cubicBezTo>
                      <a:pt x="11157" y="21600"/>
                      <a:pt x="18357" y="15246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52" name="Shape 1452"/>
              <p:cNvSpPr/>
              <p:nvPr/>
            </p:nvSpPr>
            <p:spPr>
              <a:xfrm>
                <a:off x="1601202" y="635284"/>
                <a:ext cx="348507" cy="1395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453" name="Shape 1453"/>
              <p:cNvSpPr/>
              <p:nvPr/>
            </p:nvSpPr>
            <p:spPr>
              <a:xfrm>
                <a:off x="1166848" y="2017506"/>
                <a:ext cx="439447" cy="141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641" fill="norm" stroke="1" extrusionOk="0">
                    <a:moveTo>
                      <a:pt x="0" y="14404"/>
                    </a:moveTo>
                    <a:cubicBezTo>
                      <a:pt x="10033" y="21600"/>
                      <a:pt x="17233" y="16799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grpSp>
            <p:nvGrpSpPr>
              <p:cNvPr id="1415" name="Group 1415"/>
              <p:cNvGrpSpPr/>
              <p:nvPr/>
            </p:nvGrpSpPr>
            <p:grpSpPr>
              <a:xfrm>
                <a:off x="1459319" y="909999"/>
                <a:ext cx="413377" cy="293155"/>
                <a:chOff x="0" y="0"/>
                <a:chExt cx="413376" cy="293154"/>
              </a:xfrm>
            </p:grpSpPr>
            <p:sp>
              <p:nvSpPr>
                <p:cNvPr id="1454" name="Shape 1454"/>
                <p:cNvSpPr/>
                <p:nvPr/>
              </p:nvSpPr>
              <p:spPr>
                <a:xfrm>
                  <a:off x="18110" y="0"/>
                  <a:ext cx="395267" cy="1164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669" fill="norm" stroke="1" extrusionOk="0">
                      <a:moveTo>
                        <a:pt x="0" y="17281"/>
                      </a:moveTo>
                      <a:cubicBezTo>
                        <a:pt x="9004" y="21600"/>
                        <a:pt x="16204" y="15840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455" name="Shape 1455"/>
                <p:cNvSpPr/>
                <p:nvPr/>
              </p:nvSpPr>
              <p:spPr>
                <a:xfrm>
                  <a:off x="-1" y="101778"/>
                  <a:ext cx="33293" cy="1761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00" h="21600" fill="norm" stroke="1" extrusionOk="0">
                      <a:moveTo>
                        <a:pt x="16200" y="21600"/>
                      </a:moveTo>
                      <a:cubicBezTo>
                        <a:pt x="-5360" y="16838"/>
                        <a:pt x="-5400" y="9638"/>
                        <a:pt x="1608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456" name="Shape 1456"/>
                <p:cNvSpPr/>
                <p:nvPr/>
              </p:nvSpPr>
              <p:spPr>
                <a:xfrm>
                  <a:off x="21793" y="198458"/>
                  <a:ext cx="359887" cy="946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608" fill="norm" stroke="1" extrusionOk="0">
                      <a:moveTo>
                        <a:pt x="0" y="14283"/>
                      </a:moveTo>
                      <a:cubicBezTo>
                        <a:pt x="8876" y="21600"/>
                        <a:pt x="16076" y="16839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  <p:grpSp>
            <p:nvGrpSpPr>
              <p:cNvPr id="1419" name="Group 1419"/>
              <p:cNvGrpSpPr/>
              <p:nvPr/>
            </p:nvGrpSpPr>
            <p:grpSpPr>
              <a:xfrm>
                <a:off x="1403980" y="1350080"/>
                <a:ext cx="352930" cy="233019"/>
                <a:chOff x="0" y="0"/>
                <a:chExt cx="352929" cy="233017"/>
              </a:xfrm>
            </p:grpSpPr>
            <p:sp>
              <p:nvSpPr>
                <p:cNvPr id="1457" name="Shape 1457"/>
                <p:cNvSpPr/>
                <p:nvPr/>
              </p:nvSpPr>
              <p:spPr>
                <a:xfrm>
                  <a:off x="24106" y="0"/>
                  <a:ext cx="328824" cy="621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183" fill="norm" stroke="1" extrusionOk="0">
                      <a:moveTo>
                        <a:pt x="0" y="12505"/>
                      </a:moveTo>
                      <a:cubicBezTo>
                        <a:pt x="8679" y="21600"/>
                        <a:pt x="15879" y="17432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458" name="Shape 1458"/>
                <p:cNvSpPr/>
                <p:nvPr/>
              </p:nvSpPr>
              <p:spPr>
                <a:xfrm>
                  <a:off x="0" y="33202"/>
                  <a:ext cx="38156" cy="1845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55" h="21600" fill="norm" stroke="1" extrusionOk="0">
                      <a:moveTo>
                        <a:pt x="12704" y="21600"/>
                      </a:moveTo>
                      <a:cubicBezTo>
                        <a:pt x="-5345" y="16597"/>
                        <a:pt x="-4161" y="9397"/>
                        <a:pt x="16255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459" name="Shape 1459"/>
                <p:cNvSpPr/>
                <p:nvPr/>
              </p:nvSpPr>
              <p:spPr>
                <a:xfrm>
                  <a:off x="21799" y="145639"/>
                  <a:ext cx="305309" cy="873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290" fill="norm" stroke="1" extrusionOk="0">
                      <a:moveTo>
                        <a:pt x="0" y="13005"/>
                      </a:moveTo>
                      <a:cubicBezTo>
                        <a:pt x="9039" y="21600"/>
                        <a:pt x="16239" y="17265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</p:grpSp>
        <p:sp>
          <p:nvSpPr>
            <p:cNvPr id="1421" name="Shape 1421"/>
            <p:cNvSpPr/>
            <p:nvPr/>
          </p:nvSpPr>
          <p:spPr>
            <a:xfrm>
              <a:off x="0" y="870809"/>
              <a:ext cx="1645716" cy="781214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grpSp>
        <p:nvGrpSpPr>
          <p:cNvPr id="1425" name="Group 1425"/>
          <p:cNvGrpSpPr/>
          <p:nvPr/>
        </p:nvGrpSpPr>
        <p:grpSpPr>
          <a:xfrm>
            <a:off x="4440462" y="3852980"/>
            <a:ext cx="2847078" cy="1248830"/>
            <a:chOff x="0" y="0"/>
            <a:chExt cx="2847076" cy="1248829"/>
          </a:xfrm>
        </p:grpSpPr>
        <p:sp>
          <p:nvSpPr>
            <p:cNvPr id="1423" name="Shape 1423"/>
            <p:cNvSpPr/>
            <p:nvPr/>
          </p:nvSpPr>
          <p:spPr>
            <a:xfrm>
              <a:off x="0" y="0"/>
              <a:ext cx="2847077" cy="0"/>
            </a:xfrm>
            <a:prstGeom prst="line">
              <a:avLst/>
            </a:prstGeom>
            <a:noFill/>
            <a:ln w="38100" cap="flat">
              <a:solidFill>
                <a:srgbClr val="62687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9836" y="4229"/>
              <a:ext cx="2827404" cy="1244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 sz="32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顯示在當前求職網頁上</a:t>
              </a:r>
            </a:p>
          </p:txBody>
        </p:sp>
      </p:grpSp>
      <p:grpSp>
        <p:nvGrpSpPr>
          <p:cNvPr id="1428" name="Group 1428"/>
          <p:cNvGrpSpPr/>
          <p:nvPr/>
        </p:nvGrpSpPr>
        <p:grpSpPr>
          <a:xfrm>
            <a:off x="4506330" y="2350143"/>
            <a:ext cx="2847078" cy="1274234"/>
            <a:chOff x="0" y="0"/>
            <a:chExt cx="2847076" cy="1274233"/>
          </a:xfrm>
        </p:grpSpPr>
        <p:sp>
          <p:nvSpPr>
            <p:cNvPr id="1426" name="Shape 1426"/>
            <p:cNvSpPr/>
            <p:nvPr/>
          </p:nvSpPr>
          <p:spPr>
            <a:xfrm>
              <a:off x="80406" y="-1"/>
              <a:ext cx="2686265" cy="1244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 sz="32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傳送公司名稱及職稱</a:t>
              </a: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0" y="1274233"/>
              <a:ext cx="2847077" cy="1"/>
            </a:xfrm>
            <a:prstGeom prst="line">
              <a:avLst/>
            </a:prstGeom>
            <a:noFill/>
            <a:ln w="38100" cap="flat">
              <a:solidFill>
                <a:srgbClr val="62687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1431" name="Group 1431"/>
          <p:cNvGrpSpPr/>
          <p:nvPr/>
        </p:nvGrpSpPr>
        <p:grpSpPr>
          <a:xfrm>
            <a:off x="4496634" y="7331937"/>
            <a:ext cx="2827405" cy="1358055"/>
            <a:chOff x="0" y="0"/>
            <a:chExt cx="2827403" cy="1358053"/>
          </a:xfrm>
        </p:grpSpPr>
        <p:sp>
          <p:nvSpPr>
            <p:cNvPr id="1429" name="Shape 1429"/>
            <p:cNvSpPr/>
            <p:nvPr/>
          </p:nvSpPr>
          <p:spPr>
            <a:xfrm>
              <a:off x="0" y="113453"/>
              <a:ext cx="2827404" cy="1244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 sz="32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接收資料庫回傳的資料</a:t>
              </a: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19769" y="0"/>
              <a:ext cx="2686265" cy="0"/>
            </a:xfrm>
            <a:prstGeom prst="line">
              <a:avLst/>
            </a:prstGeom>
            <a:noFill/>
            <a:ln w="38100" cap="flat">
              <a:solidFill>
                <a:srgbClr val="62687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1442" name="Group 1442"/>
          <p:cNvGrpSpPr/>
          <p:nvPr/>
        </p:nvGrpSpPr>
        <p:grpSpPr>
          <a:xfrm>
            <a:off x="7836314" y="2275534"/>
            <a:ext cx="4436386" cy="6420277"/>
            <a:chOff x="0" y="0"/>
            <a:chExt cx="4436385" cy="6420276"/>
          </a:xfrm>
        </p:grpSpPr>
        <p:sp>
          <p:nvSpPr>
            <p:cNvPr id="1432" name="Shape 1432"/>
            <p:cNvSpPr/>
            <p:nvPr/>
          </p:nvSpPr>
          <p:spPr>
            <a:xfrm>
              <a:off x="0" y="0"/>
              <a:ext cx="4436386" cy="6420277"/>
            </a:xfrm>
            <a:prstGeom prst="roundRect">
              <a:avLst>
                <a:gd name="adj" fmla="val 4094"/>
              </a:avLst>
            </a:prstGeom>
            <a:solidFill>
              <a:srgbClr val="B8BCB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435" name="Group 1435"/>
            <p:cNvGrpSpPr/>
            <p:nvPr/>
          </p:nvGrpSpPr>
          <p:grpSpPr>
            <a:xfrm>
              <a:off x="382530" y="1075870"/>
              <a:ext cx="3671325" cy="1654117"/>
              <a:chOff x="0" y="0"/>
              <a:chExt cx="3671323" cy="1654116"/>
            </a:xfrm>
          </p:grpSpPr>
          <p:sp>
            <p:nvSpPr>
              <p:cNvPr id="1433" name="Shape 1433"/>
              <p:cNvSpPr/>
              <p:nvPr/>
            </p:nvSpPr>
            <p:spPr>
              <a:xfrm>
                <a:off x="0" y="0"/>
                <a:ext cx="3671324" cy="1654117"/>
              </a:xfrm>
              <a:prstGeom prst="roundRect">
                <a:avLst>
                  <a:gd name="adj" fmla="val 8293"/>
                </a:avLst>
              </a:prstGeom>
              <a:solidFill>
                <a:srgbClr val="4A99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34" name="Shape 1434"/>
              <p:cNvSpPr/>
              <p:nvPr/>
            </p:nvSpPr>
            <p:spPr>
              <a:xfrm>
                <a:off x="36149" y="41276"/>
                <a:ext cx="3599025" cy="15046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spcBef>
                    <a:spcPts val="3200"/>
                  </a:spcBef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Communicating with the web page</a:t>
                </a:r>
              </a:p>
            </p:txBody>
          </p:sp>
        </p:grpSp>
        <p:sp>
          <p:nvSpPr>
            <p:cNvPr id="1436" name="Shape 1436"/>
            <p:cNvSpPr/>
            <p:nvPr/>
          </p:nvSpPr>
          <p:spPr>
            <a:xfrm>
              <a:off x="386660" y="263680"/>
              <a:ext cx="224912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3200"/>
                </a:spcBef>
                <a:defRPr b="0" sz="3200">
                  <a:solidFill>
                    <a:srgbClr val="FFFF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/>
              <a:r>
                <a:t>Extension</a:t>
              </a: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1367535" y="2966301"/>
              <a:ext cx="2998716" cy="1255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 sz="32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打包欲送到server 的資料</a:t>
              </a:r>
            </a:p>
          </p:txBody>
        </p:sp>
        <p:grpSp>
          <p:nvGrpSpPr>
            <p:cNvPr id="1440" name="Group 1440"/>
            <p:cNvGrpSpPr/>
            <p:nvPr/>
          </p:nvGrpSpPr>
          <p:grpSpPr>
            <a:xfrm>
              <a:off x="382530" y="4349562"/>
              <a:ext cx="3671325" cy="1654117"/>
              <a:chOff x="0" y="0"/>
              <a:chExt cx="3671323" cy="1654116"/>
            </a:xfrm>
          </p:grpSpPr>
          <p:sp>
            <p:nvSpPr>
              <p:cNvPr id="1438" name="Shape 1438"/>
              <p:cNvSpPr/>
              <p:nvPr/>
            </p:nvSpPr>
            <p:spPr>
              <a:xfrm>
                <a:off x="0" y="0"/>
                <a:ext cx="3671324" cy="1654117"/>
              </a:xfrm>
              <a:prstGeom prst="roundRect">
                <a:avLst>
                  <a:gd name="adj" fmla="val 8293"/>
                </a:avLst>
              </a:prstGeom>
              <a:solidFill>
                <a:srgbClr val="4A99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439" name="Shape 1439"/>
              <p:cNvSpPr/>
              <p:nvPr/>
            </p:nvSpPr>
            <p:spPr>
              <a:xfrm>
                <a:off x="0" y="195903"/>
                <a:ext cx="3671324" cy="1262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spcBef>
                    <a:spcPts val="3200"/>
                  </a:spcBef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Multifunction</a:t>
                </a:r>
              </a:p>
            </p:txBody>
          </p:sp>
        </p:grpSp>
        <p:sp>
          <p:nvSpPr>
            <p:cNvPr id="1441" name="Shape 1441"/>
            <p:cNvSpPr/>
            <p:nvPr/>
          </p:nvSpPr>
          <p:spPr>
            <a:xfrm flipV="1">
              <a:off x="749029" y="2886190"/>
              <a:ext cx="1" cy="1329252"/>
            </a:xfrm>
            <a:prstGeom prst="line">
              <a:avLst/>
            </a:prstGeom>
            <a:noFill/>
            <a:ln w="38100" cap="flat">
              <a:solidFill>
                <a:srgbClr val="62687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1443" name="Shape 1443"/>
          <p:cNvSpPr/>
          <p:nvPr/>
        </p:nvSpPr>
        <p:spPr>
          <a:xfrm flipV="1">
            <a:off x="9017058" y="5068590"/>
            <a:ext cx="1" cy="1329252"/>
          </a:xfrm>
          <a:prstGeom prst="line">
            <a:avLst/>
          </a:prstGeom>
          <a:ln w="38100">
            <a:solidFill>
              <a:srgbClr val="62687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44" name="Shape 144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1" grpId="6"/>
      <p:bldP build="whole" bldLvl="1" animBg="1" rev="0" advAuto="0" spid="1399" grpId="1"/>
      <p:bldP build="whole" bldLvl="1" animBg="1" rev="0" advAuto="0" spid="1428" grpId="2"/>
      <p:bldP build="whole" bldLvl="1" animBg="1" rev="0" advAuto="0" spid="1442" grpId="3"/>
      <p:bldP build="whole" bldLvl="1" animBg="1" rev="0" advAuto="0" spid="1402" grpId="4"/>
      <p:bldP build="whole" bldLvl="1" animBg="1" rev="0" advAuto="0" spid="1422" grpId="5"/>
      <p:bldP build="whole" bldLvl="1" animBg="1" rev="0" advAuto="0" spid="1443" grpId="7"/>
      <p:bldP build="whole" bldLvl="1" animBg="1" rev="0" advAuto="0" spid="1425" grpId="8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Problems &amp; Solutions</a:t>
            </a:r>
          </a:p>
        </p:txBody>
      </p:sp>
      <p:sp>
        <p:nvSpPr>
          <p:cNvPr id="1464" name="Shape 1464"/>
          <p:cNvSpPr/>
          <p:nvPr>
            <p:ph type="body" sz="quarter" idx="1"/>
          </p:nvPr>
        </p:nvSpPr>
        <p:spPr>
          <a:xfrm>
            <a:off x="952500" y="2977653"/>
            <a:ext cx="10860754" cy="1046439"/>
          </a:xfrm>
          <a:prstGeom prst="rect">
            <a:avLst/>
          </a:prstGeom>
        </p:spPr>
        <p:txBody>
          <a:bodyPr/>
          <a:lstStyle/>
          <a:p>
            <a:pPr lvl="1" marL="938388" indent="-493888">
              <a:buSzPct val="45000"/>
              <a:buBlip>
                <a:blip r:embed="rId3"/>
              </a:buBlip>
            </a:pPr>
            <a:r>
              <a:t>如何連接Server？</a:t>
            </a:r>
          </a:p>
        </p:txBody>
      </p:sp>
      <p:sp>
        <p:nvSpPr>
          <p:cNvPr id="1465" name="Shape 146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87" name="Group 1487"/>
          <p:cNvGrpSpPr/>
          <p:nvPr/>
        </p:nvGrpSpPr>
        <p:grpSpPr>
          <a:xfrm>
            <a:off x="2041167" y="4126527"/>
            <a:ext cx="6633192" cy="1539904"/>
            <a:chOff x="0" y="0"/>
            <a:chExt cx="6633191" cy="1539903"/>
          </a:xfrm>
        </p:grpSpPr>
        <p:pic>
          <p:nvPicPr>
            <p:cNvPr id="1466" name="13293127_1169676756397239_523985911_n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41307" b="0"/>
            <a:stretch>
              <a:fillRect/>
            </a:stretch>
          </p:blipFill>
          <p:spPr>
            <a:xfrm>
              <a:off x="0" y="0"/>
              <a:ext cx="1325001" cy="1539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86" name="Group 1486"/>
            <p:cNvGrpSpPr/>
            <p:nvPr/>
          </p:nvGrpSpPr>
          <p:grpSpPr>
            <a:xfrm>
              <a:off x="4733565" y="0"/>
              <a:ext cx="1899627" cy="1539876"/>
              <a:chOff x="0" y="0"/>
              <a:chExt cx="1899625" cy="1539875"/>
            </a:xfrm>
          </p:grpSpPr>
          <p:grpSp>
            <p:nvGrpSpPr>
              <p:cNvPr id="1484" name="Group 1484"/>
              <p:cNvGrpSpPr/>
              <p:nvPr/>
            </p:nvGrpSpPr>
            <p:grpSpPr>
              <a:xfrm>
                <a:off x="508013" y="0"/>
                <a:ext cx="1391613" cy="1539876"/>
                <a:chOff x="0" y="0"/>
                <a:chExt cx="1391611" cy="1539875"/>
              </a:xfrm>
            </p:grpSpPr>
            <p:sp>
              <p:nvSpPr>
                <p:cNvPr id="1524" name="Shape 1524"/>
                <p:cNvSpPr/>
                <p:nvPr/>
              </p:nvSpPr>
              <p:spPr>
                <a:xfrm>
                  <a:off x="376166" y="3119"/>
                  <a:ext cx="1015446" cy="4636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9394" y="2163"/>
                        <a:pt x="16594" y="9363"/>
                        <a:pt x="21600" y="2160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25" name="Shape 1525"/>
                <p:cNvSpPr/>
                <p:nvPr/>
              </p:nvSpPr>
              <p:spPr>
                <a:xfrm>
                  <a:off x="2438" y="301353"/>
                  <a:ext cx="965720" cy="3382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93" fill="norm" stroke="1" extrusionOk="0">
                      <a:moveTo>
                        <a:pt x="0" y="18"/>
                      </a:moveTo>
                      <a:cubicBezTo>
                        <a:pt x="8015" y="-407"/>
                        <a:pt x="15215" y="6651"/>
                        <a:pt x="21600" y="21193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26" name="Shape 1526"/>
                <p:cNvSpPr/>
                <p:nvPr/>
              </p:nvSpPr>
              <p:spPr>
                <a:xfrm>
                  <a:off x="4612" y="283963"/>
                  <a:ext cx="21029" cy="10681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27" name="Shape 1527"/>
                <p:cNvSpPr/>
                <p:nvPr/>
              </p:nvSpPr>
              <p:spPr>
                <a:xfrm>
                  <a:off x="840873" y="633177"/>
                  <a:ext cx="122016" cy="8910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28" name="Shape 1528"/>
                <p:cNvSpPr/>
                <p:nvPr/>
              </p:nvSpPr>
              <p:spPr>
                <a:xfrm>
                  <a:off x="20876" y="1339113"/>
                  <a:ext cx="815041" cy="1929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198" fill="norm" stroke="1" extrusionOk="0">
                      <a:moveTo>
                        <a:pt x="0" y="0"/>
                      </a:moveTo>
                      <a:cubicBezTo>
                        <a:pt x="10775" y="15482"/>
                        <a:pt x="17975" y="21600"/>
                        <a:pt x="21600" y="18355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29" name="Shape 1529"/>
                <p:cNvSpPr/>
                <p:nvPr/>
              </p:nvSpPr>
              <p:spPr>
                <a:xfrm>
                  <a:off x="0" y="0"/>
                  <a:ext cx="389370" cy="2971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30" name="Shape 1530"/>
                <p:cNvSpPr/>
                <p:nvPr/>
              </p:nvSpPr>
              <p:spPr>
                <a:xfrm>
                  <a:off x="967968" y="452777"/>
                  <a:ext cx="411288" cy="1921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05" fill="norm" stroke="1" extrusionOk="0">
                      <a:moveTo>
                        <a:pt x="0" y="19061"/>
                      </a:moveTo>
                      <a:cubicBezTo>
                        <a:pt x="11157" y="21600"/>
                        <a:pt x="18357" y="15246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31" name="Shape 1531"/>
                <p:cNvSpPr/>
                <p:nvPr/>
              </p:nvSpPr>
              <p:spPr>
                <a:xfrm>
                  <a:off x="1142033" y="453107"/>
                  <a:ext cx="248568" cy="9950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32" name="Shape 1532"/>
                <p:cNvSpPr/>
                <p:nvPr/>
              </p:nvSpPr>
              <p:spPr>
                <a:xfrm>
                  <a:off x="832237" y="1438956"/>
                  <a:ext cx="313429" cy="1009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641" fill="norm" stroke="1" extrusionOk="0">
                      <a:moveTo>
                        <a:pt x="0" y="14404"/>
                      </a:moveTo>
                      <a:cubicBezTo>
                        <a:pt x="10033" y="21600"/>
                        <a:pt x="17233" y="16799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grpSp>
              <p:nvGrpSpPr>
                <p:cNvPr id="1479" name="Group 1479"/>
                <p:cNvGrpSpPr/>
                <p:nvPr/>
              </p:nvGrpSpPr>
              <p:grpSpPr>
                <a:xfrm>
                  <a:off x="1040838" y="649044"/>
                  <a:ext cx="294835" cy="209088"/>
                  <a:chOff x="0" y="0"/>
                  <a:chExt cx="294834" cy="209087"/>
                </a:xfrm>
              </p:grpSpPr>
              <p:sp>
                <p:nvSpPr>
                  <p:cNvPr id="1533" name="Shape 1533"/>
                  <p:cNvSpPr/>
                  <p:nvPr/>
                </p:nvSpPr>
                <p:spPr>
                  <a:xfrm>
                    <a:off x="12917" y="0"/>
                    <a:ext cx="281918" cy="830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8669" fill="norm" stroke="1" extrusionOk="0">
                        <a:moveTo>
                          <a:pt x="0" y="17281"/>
                        </a:moveTo>
                        <a:cubicBezTo>
                          <a:pt x="9004" y="21600"/>
                          <a:pt x="16204" y="15840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534" name="Shape 1534"/>
                  <p:cNvSpPr/>
                  <p:nvPr/>
                </p:nvSpPr>
                <p:spPr>
                  <a:xfrm>
                    <a:off x="-1" y="72592"/>
                    <a:ext cx="23746" cy="12564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6200" h="21600" fill="norm" stroke="1" extrusionOk="0">
                        <a:moveTo>
                          <a:pt x="16200" y="21600"/>
                        </a:moveTo>
                        <a:cubicBezTo>
                          <a:pt x="-5360" y="16838"/>
                          <a:pt x="-5400" y="9638"/>
                          <a:pt x="1608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535" name="Shape 1535"/>
                  <p:cNvSpPr/>
                  <p:nvPr/>
                </p:nvSpPr>
                <p:spPr>
                  <a:xfrm>
                    <a:off x="15543" y="141547"/>
                    <a:ext cx="256685" cy="675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7608" fill="norm" stroke="1" extrusionOk="0">
                        <a:moveTo>
                          <a:pt x="0" y="14283"/>
                        </a:moveTo>
                        <a:cubicBezTo>
                          <a:pt x="8876" y="21600"/>
                          <a:pt x="16076" y="16839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  <p:grpSp>
              <p:nvGrpSpPr>
                <p:cNvPr id="1483" name="Group 1483"/>
                <p:cNvGrpSpPr/>
                <p:nvPr/>
              </p:nvGrpSpPr>
              <p:grpSpPr>
                <a:xfrm>
                  <a:off x="1001368" y="962925"/>
                  <a:ext cx="251722" cy="166197"/>
                  <a:chOff x="0" y="0"/>
                  <a:chExt cx="251721" cy="166196"/>
                </a:xfrm>
              </p:grpSpPr>
              <p:sp>
                <p:nvSpPr>
                  <p:cNvPr id="1536" name="Shape 1536"/>
                  <p:cNvSpPr/>
                  <p:nvPr/>
                </p:nvSpPr>
                <p:spPr>
                  <a:xfrm>
                    <a:off x="17193" y="0"/>
                    <a:ext cx="234529" cy="4435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7183" fill="norm" stroke="1" extrusionOk="0">
                        <a:moveTo>
                          <a:pt x="0" y="12505"/>
                        </a:moveTo>
                        <a:cubicBezTo>
                          <a:pt x="8679" y="21600"/>
                          <a:pt x="15879" y="17432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537" name="Shape 1537"/>
                  <p:cNvSpPr/>
                  <p:nvPr/>
                </p:nvSpPr>
                <p:spPr>
                  <a:xfrm>
                    <a:off x="0" y="23681"/>
                    <a:ext cx="27214" cy="13163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6255" h="21600" fill="norm" stroke="1" extrusionOk="0">
                        <a:moveTo>
                          <a:pt x="12704" y="21600"/>
                        </a:moveTo>
                        <a:cubicBezTo>
                          <a:pt x="-5345" y="16597"/>
                          <a:pt x="-4161" y="9397"/>
                          <a:pt x="16255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538" name="Shape 1538"/>
                  <p:cNvSpPr/>
                  <p:nvPr/>
                </p:nvSpPr>
                <p:spPr>
                  <a:xfrm>
                    <a:off x="15548" y="103874"/>
                    <a:ext cx="217757" cy="6232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7290" fill="norm" stroke="1" extrusionOk="0">
                        <a:moveTo>
                          <a:pt x="0" y="13005"/>
                        </a:moveTo>
                        <a:cubicBezTo>
                          <a:pt x="9039" y="21600"/>
                          <a:pt x="16239" y="17265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</p:grpSp>
          <p:sp>
            <p:nvSpPr>
              <p:cNvPr id="1485" name="Shape 1485"/>
              <p:cNvSpPr/>
              <p:nvPr/>
            </p:nvSpPr>
            <p:spPr>
              <a:xfrm>
                <a:off x="0" y="621091"/>
                <a:ext cx="1173783" cy="557190"/>
              </a:xfrm>
              <a:prstGeom prst="rect">
                <a:avLst/>
              </a:prstGeom>
              <a:solidFill>
                <a:srgbClr val="FFF5E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7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Server</a:t>
                </a:r>
              </a:p>
            </p:txBody>
          </p:sp>
        </p:grpSp>
      </p:grpSp>
      <p:grpSp>
        <p:nvGrpSpPr>
          <p:cNvPr id="1490" name="Group 1490"/>
          <p:cNvGrpSpPr/>
          <p:nvPr/>
        </p:nvGrpSpPr>
        <p:grpSpPr>
          <a:xfrm>
            <a:off x="3943300" y="3986074"/>
            <a:ext cx="2686265" cy="784536"/>
            <a:chOff x="0" y="0"/>
            <a:chExt cx="2686264" cy="784535"/>
          </a:xfrm>
        </p:grpSpPr>
        <p:sp>
          <p:nvSpPr>
            <p:cNvPr id="1488" name="Shape 1488"/>
            <p:cNvSpPr/>
            <p:nvPr/>
          </p:nvSpPr>
          <p:spPr>
            <a:xfrm>
              <a:off x="0" y="784535"/>
              <a:ext cx="2686265" cy="1"/>
            </a:xfrm>
            <a:prstGeom prst="line">
              <a:avLst/>
            </a:prstGeom>
            <a:noFill/>
            <a:ln w="38100" cap="flat">
              <a:solidFill>
                <a:srgbClr val="62687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422381" y="-1"/>
              <a:ext cx="184150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4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傳送請求</a:t>
              </a:r>
            </a:p>
          </p:txBody>
        </p:sp>
      </p:grpSp>
      <p:grpSp>
        <p:nvGrpSpPr>
          <p:cNvPr id="1493" name="Group 1493"/>
          <p:cNvGrpSpPr/>
          <p:nvPr/>
        </p:nvGrpSpPr>
        <p:grpSpPr>
          <a:xfrm>
            <a:off x="3883487" y="5010764"/>
            <a:ext cx="2686265" cy="698501"/>
            <a:chOff x="0" y="0"/>
            <a:chExt cx="2686264" cy="698500"/>
          </a:xfrm>
        </p:grpSpPr>
        <p:sp>
          <p:nvSpPr>
            <p:cNvPr id="1491" name="Shape 1491"/>
            <p:cNvSpPr/>
            <p:nvPr/>
          </p:nvSpPr>
          <p:spPr>
            <a:xfrm>
              <a:off x="0" y="0"/>
              <a:ext cx="2686265" cy="0"/>
            </a:xfrm>
            <a:prstGeom prst="line">
              <a:avLst/>
            </a:prstGeom>
            <a:noFill/>
            <a:ln w="38100" cap="flat">
              <a:solidFill>
                <a:srgbClr val="62687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85349" y="12700"/>
              <a:ext cx="2217167" cy="685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4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index.html</a:t>
              </a:r>
            </a:p>
          </p:txBody>
        </p:sp>
      </p:grpSp>
      <p:grpSp>
        <p:nvGrpSpPr>
          <p:cNvPr id="1496" name="Group 1496"/>
          <p:cNvGrpSpPr/>
          <p:nvPr/>
        </p:nvGrpSpPr>
        <p:grpSpPr>
          <a:xfrm>
            <a:off x="3943300" y="6555008"/>
            <a:ext cx="2686265" cy="691130"/>
            <a:chOff x="0" y="0"/>
            <a:chExt cx="2686264" cy="691129"/>
          </a:xfrm>
        </p:grpSpPr>
        <p:sp>
          <p:nvSpPr>
            <p:cNvPr id="1494" name="Shape 1494"/>
            <p:cNvSpPr/>
            <p:nvPr/>
          </p:nvSpPr>
          <p:spPr>
            <a:xfrm>
              <a:off x="0" y="691129"/>
              <a:ext cx="2686265" cy="1"/>
            </a:xfrm>
            <a:prstGeom prst="line">
              <a:avLst/>
            </a:prstGeom>
            <a:noFill/>
            <a:ln w="38100" cap="flat">
              <a:solidFill>
                <a:srgbClr val="62687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730471" y="0"/>
              <a:ext cx="122532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4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AJAX</a:t>
              </a:r>
            </a:p>
          </p:txBody>
        </p:sp>
      </p:grpSp>
      <p:grpSp>
        <p:nvGrpSpPr>
          <p:cNvPr id="1499" name="Group 1499"/>
          <p:cNvGrpSpPr/>
          <p:nvPr/>
        </p:nvGrpSpPr>
        <p:grpSpPr>
          <a:xfrm>
            <a:off x="3892500" y="7500136"/>
            <a:ext cx="2686265" cy="825501"/>
            <a:chOff x="0" y="0"/>
            <a:chExt cx="2686264" cy="825499"/>
          </a:xfrm>
        </p:grpSpPr>
        <p:sp>
          <p:nvSpPr>
            <p:cNvPr id="1497" name="Shape 1497"/>
            <p:cNvSpPr/>
            <p:nvPr/>
          </p:nvSpPr>
          <p:spPr>
            <a:xfrm>
              <a:off x="0" y="0"/>
              <a:ext cx="2686265" cy="0"/>
            </a:xfrm>
            <a:prstGeom prst="line">
              <a:avLst/>
            </a:prstGeom>
            <a:noFill/>
            <a:ln w="38100" cap="flat">
              <a:solidFill>
                <a:srgbClr val="62687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285349" y="114299"/>
              <a:ext cx="227330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4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欲顯示資料</a:t>
              </a:r>
            </a:p>
          </p:txBody>
        </p:sp>
      </p:grpSp>
      <p:grpSp>
        <p:nvGrpSpPr>
          <p:cNvPr id="1523" name="Group 1523"/>
          <p:cNvGrpSpPr/>
          <p:nvPr/>
        </p:nvGrpSpPr>
        <p:grpSpPr>
          <a:xfrm>
            <a:off x="2050180" y="6344832"/>
            <a:ext cx="8764050" cy="1937355"/>
            <a:chOff x="0" y="0"/>
            <a:chExt cx="8764049" cy="1937353"/>
          </a:xfrm>
        </p:grpSpPr>
        <p:grpSp>
          <p:nvGrpSpPr>
            <p:cNvPr id="1517" name="Group 1517"/>
            <p:cNvGrpSpPr/>
            <p:nvPr/>
          </p:nvGrpSpPr>
          <p:grpSpPr>
            <a:xfrm>
              <a:off x="5241579" y="271066"/>
              <a:ext cx="1391612" cy="1539876"/>
              <a:chOff x="0" y="0"/>
              <a:chExt cx="1391611" cy="1539875"/>
            </a:xfrm>
          </p:grpSpPr>
          <p:sp>
            <p:nvSpPr>
              <p:cNvPr id="1539" name="Shape 1539"/>
              <p:cNvSpPr/>
              <p:nvPr/>
            </p:nvSpPr>
            <p:spPr>
              <a:xfrm>
                <a:off x="376166" y="3119"/>
                <a:ext cx="1015446" cy="4636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9394" y="2163"/>
                      <a:pt x="16594" y="9363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40" name="Shape 1540"/>
              <p:cNvSpPr/>
              <p:nvPr/>
            </p:nvSpPr>
            <p:spPr>
              <a:xfrm>
                <a:off x="2438" y="301353"/>
                <a:ext cx="965720" cy="338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93" fill="norm" stroke="1" extrusionOk="0">
                    <a:moveTo>
                      <a:pt x="0" y="18"/>
                    </a:moveTo>
                    <a:cubicBezTo>
                      <a:pt x="8015" y="-407"/>
                      <a:pt x="15215" y="6651"/>
                      <a:pt x="21600" y="21193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41" name="Shape 1541"/>
              <p:cNvSpPr/>
              <p:nvPr/>
            </p:nvSpPr>
            <p:spPr>
              <a:xfrm>
                <a:off x="4612" y="283963"/>
                <a:ext cx="21029" cy="1068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4400" y="14400"/>
                      <a:pt x="7200" y="7200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42" name="Shape 1542"/>
              <p:cNvSpPr/>
              <p:nvPr/>
            </p:nvSpPr>
            <p:spPr>
              <a:xfrm>
                <a:off x="840873" y="633177"/>
                <a:ext cx="122016" cy="891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43" name="Shape 1543"/>
              <p:cNvSpPr/>
              <p:nvPr/>
            </p:nvSpPr>
            <p:spPr>
              <a:xfrm>
                <a:off x="20876" y="1339113"/>
                <a:ext cx="815041" cy="1929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98" fill="norm" stroke="1" extrusionOk="0">
                    <a:moveTo>
                      <a:pt x="0" y="0"/>
                    </a:moveTo>
                    <a:cubicBezTo>
                      <a:pt x="10775" y="15482"/>
                      <a:pt x="17975" y="21600"/>
                      <a:pt x="21600" y="18355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44" name="Shape 1544"/>
              <p:cNvSpPr/>
              <p:nvPr/>
            </p:nvSpPr>
            <p:spPr>
              <a:xfrm>
                <a:off x="0" y="0"/>
                <a:ext cx="389370" cy="297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45" name="Shape 1545"/>
              <p:cNvSpPr/>
              <p:nvPr/>
            </p:nvSpPr>
            <p:spPr>
              <a:xfrm>
                <a:off x="967968" y="452777"/>
                <a:ext cx="411288" cy="192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5" fill="norm" stroke="1" extrusionOk="0">
                    <a:moveTo>
                      <a:pt x="0" y="19061"/>
                    </a:moveTo>
                    <a:cubicBezTo>
                      <a:pt x="11157" y="21600"/>
                      <a:pt x="18357" y="15246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46" name="Shape 1546"/>
              <p:cNvSpPr/>
              <p:nvPr/>
            </p:nvSpPr>
            <p:spPr>
              <a:xfrm>
                <a:off x="1142033" y="453107"/>
                <a:ext cx="248568" cy="995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47" name="Shape 1547"/>
              <p:cNvSpPr/>
              <p:nvPr/>
            </p:nvSpPr>
            <p:spPr>
              <a:xfrm>
                <a:off x="832237" y="1438956"/>
                <a:ext cx="313429" cy="100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641" fill="norm" stroke="1" extrusionOk="0">
                    <a:moveTo>
                      <a:pt x="0" y="14404"/>
                    </a:moveTo>
                    <a:cubicBezTo>
                      <a:pt x="10033" y="21600"/>
                      <a:pt x="17233" y="16799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grpSp>
            <p:nvGrpSpPr>
              <p:cNvPr id="1512" name="Group 1512"/>
              <p:cNvGrpSpPr/>
              <p:nvPr/>
            </p:nvGrpSpPr>
            <p:grpSpPr>
              <a:xfrm>
                <a:off x="1040838" y="649044"/>
                <a:ext cx="294835" cy="209088"/>
                <a:chOff x="0" y="0"/>
                <a:chExt cx="294834" cy="209087"/>
              </a:xfrm>
            </p:grpSpPr>
            <p:sp>
              <p:nvSpPr>
                <p:cNvPr id="1548" name="Shape 1548"/>
                <p:cNvSpPr/>
                <p:nvPr/>
              </p:nvSpPr>
              <p:spPr>
                <a:xfrm>
                  <a:off x="12917" y="0"/>
                  <a:ext cx="281918" cy="830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669" fill="norm" stroke="1" extrusionOk="0">
                      <a:moveTo>
                        <a:pt x="0" y="17281"/>
                      </a:moveTo>
                      <a:cubicBezTo>
                        <a:pt x="9004" y="21600"/>
                        <a:pt x="16204" y="15840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49" name="Shape 1549"/>
                <p:cNvSpPr/>
                <p:nvPr/>
              </p:nvSpPr>
              <p:spPr>
                <a:xfrm>
                  <a:off x="-1" y="72592"/>
                  <a:ext cx="23746" cy="1256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00" h="21600" fill="norm" stroke="1" extrusionOk="0">
                      <a:moveTo>
                        <a:pt x="16200" y="21600"/>
                      </a:moveTo>
                      <a:cubicBezTo>
                        <a:pt x="-5360" y="16838"/>
                        <a:pt x="-5400" y="9638"/>
                        <a:pt x="1608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50" name="Shape 1550"/>
                <p:cNvSpPr/>
                <p:nvPr/>
              </p:nvSpPr>
              <p:spPr>
                <a:xfrm>
                  <a:off x="15543" y="141547"/>
                  <a:ext cx="256685" cy="675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608" fill="norm" stroke="1" extrusionOk="0">
                      <a:moveTo>
                        <a:pt x="0" y="14283"/>
                      </a:moveTo>
                      <a:cubicBezTo>
                        <a:pt x="8876" y="21600"/>
                        <a:pt x="16076" y="16839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  <p:grpSp>
            <p:nvGrpSpPr>
              <p:cNvPr id="1516" name="Group 1516"/>
              <p:cNvGrpSpPr/>
              <p:nvPr/>
            </p:nvGrpSpPr>
            <p:grpSpPr>
              <a:xfrm>
                <a:off x="1001368" y="962925"/>
                <a:ext cx="251722" cy="166197"/>
                <a:chOff x="0" y="0"/>
                <a:chExt cx="251721" cy="166196"/>
              </a:xfrm>
            </p:grpSpPr>
            <p:sp>
              <p:nvSpPr>
                <p:cNvPr id="1551" name="Shape 1551"/>
                <p:cNvSpPr/>
                <p:nvPr/>
              </p:nvSpPr>
              <p:spPr>
                <a:xfrm>
                  <a:off x="17193" y="0"/>
                  <a:ext cx="234529" cy="443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183" fill="norm" stroke="1" extrusionOk="0">
                      <a:moveTo>
                        <a:pt x="0" y="12505"/>
                      </a:moveTo>
                      <a:cubicBezTo>
                        <a:pt x="8679" y="21600"/>
                        <a:pt x="15879" y="17432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52" name="Shape 1552"/>
                <p:cNvSpPr/>
                <p:nvPr/>
              </p:nvSpPr>
              <p:spPr>
                <a:xfrm>
                  <a:off x="0" y="23681"/>
                  <a:ext cx="27214" cy="1316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55" h="21600" fill="norm" stroke="1" extrusionOk="0">
                      <a:moveTo>
                        <a:pt x="12704" y="21600"/>
                      </a:moveTo>
                      <a:cubicBezTo>
                        <a:pt x="-5345" y="16597"/>
                        <a:pt x="-4161" y="9397"/>
                        <a:pt x="16255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553" name="Shape 1553"/>
                <p:cNvSpPr/>
                <p:nvPr/>
              </p:nvSpPr>
              <p:spPr>
                <a:xfrm>
                  <a:off x="15548" y="103874"/>
                  <a:ext cx="217757" cy="623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290" fill="norm" stroke="1" extrusionOk="0">
                      <a:moveTo>
                        <a:pt x="0" y="13005"/>
                      </a:moveTo>
                      <a:cubicBezTo>
                        <a:pt x="9039" y="21600"/>
                        <a:pt x="16239" y="17265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</p:grpSp>
        <p:sp>
          <p:nvSpPr>
            <p:cNvPr id="1518" name="Shape 1518"/>
            <p:cNvSpPr/>
            <p:nvPr/>
          </p:nvSpPr>
          <p:spPr>
            <a:xfrm>
              <a:off x="4738213" y="957454"/>
              <a:ext cx="1173784" cy="979900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700">
                  <a:solidFill>
                    <a:srgbClr val="53585F"/>
                  </a:solidFill>
                </a:defRPr>
              </a:pPr>
              <a:r>
                <a:t>Web</a:t>
              </a:r>
            </a:p>
            <a:p>
              <a:pPr>
                <a:defRPr sz="2700">
                  <a:solidFill>
                    <a:srgbClr val="53585F"/>
                  </a:solidFill>
                </a:defRPr>
              </a:pPr>
              <a:r>
                <a:t>Server</a:t>
              </a:r>
            </a:p>
          </p:txBody>
        </p:sp>
        <p:sp>
          <p:nvSpPr>
            <p:cNvPr id="1519" name="Shape 1519"/>
            <p:cNvSpPr/>
            <p:nvPr/>
          </p:nvSpPr>
          <p:spPr>
            <a:xfrm>
              <a:off x="6922549" y="685403"/>
              <a:ext cx="184150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4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搜尋引擎</a:t>
              </a:r>
            </a:p>
          </p:txBody>
        </p:sp>
        <p:grpSp>
          <p:nvGrpSpPr>
            <p:cNvPr id="1522" name="Group 1522"/>
            <p:cNvGrpSpPr/>
            <p:nvPr/>
          </p:nvGrpSpPr>
          <p:grpSpPr>
            <a:xfrm>
              <a:off x="0" y="0"/>
              <a:ext cx="1556492" cy="1810970"/>
              <a:chOff x="0" y="0"/>
              <a:chExt cx="1556491" cy="1810969"/>
            </a:xfrm>
          </p:grpSpPr>
          <p:pic>
            <p:nvPicPr>
              <p:cNvPr id="1520" name="13293127_1169676756397239_523985911_n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41307" b="0"/>
              <a:stretch>
                <a:fillRect/>
              </a:stretch>
            </p:blipFill>
            <p:spPr>
              <a:xfrm>
                <a:off x="0" y="271066"/>
                <a:ext cx="1325001" cy="15399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21" name="icon128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48850" y="0"/>
                <a:ext cx="607642" cy="6076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3" grpId="4"/>
      <p:bldP build="whole" bldLvl="1" animBg="1" rev="0" advAuto="0" spid="1499" grpId="6"/>
      <p:bldP build="whole" bldLvl="1" animBg="1" rev="0" advAuto="0" spid="1496" grpId="5"/>
      <p:bldP build="whole" bldLvl="1" animBg="1" rev="0" advAuto="0" spid="1490" grpId="2"/>
      <p:bldP build="whole" bldLvl="1" animBg="1" rev="0" advAuto="0" spid="1487" grpId="1"/>
      <p:bldP build="whole" bldLvl="1" animBg="1" rev="0" advAuto="0" spid="1493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Thank You For Listening</a:t>
            </a:r>
          </a:p>
        </p:txBody>
      </p:sp>
      <p:sp>
        <p:nvSpPr>
          <p:cNvPr id="1558" name="Shape 155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Shape 1562"/>
          <p:cNvSpPr/>
          <p:nvPr>
            <p:ph type="title"/>
          </p:nvPr>
        </p:nvSpPr>
        <p:spPr>
          <a:xfrm>
            <a:off x="1093019" y="716839"/>
            <a:ext cx="10464801" cy="1861620"/>
          </a:xfrm>
          <a:prstGeom prst="rect">
            <a:avLst/>
          </a:prstGeom>
        </p:spPr>
        <p:txBody>
          <a:bodyPr anchor="t"/>
          <a:lstStyle/>
          <a:p>
            <a:pPr/>
            <a:r>
              <a:t>Recommend System</a:t>
            </a:r>
          </a:p>
        </p:txBody>
      </p:sp>
      <p:sp>
        <p:nvSpPr>
          <p:cNvPr id="1563" name="Shape 1563"/>
          <p:cNvSpPr/>
          <p:nvPr>
            <p:ph type="body" sz="quarter" idx="1"/>
          </p:nvPr>
        </p:nvSpPr>
        <p:spPr>
          <a:xfrm>
            <a:off x="955367" y="2173777"/>
            <a:ext cx="10464801" cy="1506737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哲緯 文晸 </a:t>
            </a:r>
          </a:p>
        </p:txBody>
      </p:sp>
      <p:pic>
        <p:nvPicPr>
          <p:cNvPr id="1564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921967" y="2934299"/>
            <a:ext cx="4118602" cy="6216756"/>
          </a:xfrm>
          <a:prstGeom prst="rect">
            <a:avLst/>
          </a:prstGeom>
          <a:ln w="12700">
            <a:miter lim="400000"/>
          </a:ln>
        </p:spPr>
      </p:pic>
      <p:sp>
        <p:nvSpPr>
          <p:cNvPr id="1565" name="Shape 156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roup 1588"/>
          <p:cNvGrpSpPr/>
          <p:nvPr/>
        </p:nvGrpSpPr>
        <p:grpSpPr>
          <a:xfrm>
            <a:off x="5482640" y="5206365"/>
            <a:ext cx="1844143" cy="2804206"/>
            <a:chOff x="0" y="0"/>
            <a:chExt cx="1844141" cy="2804205"/>
          </a:xfrm>
        </p:grpSpPr>
        <p:grpSp>
          <p:nvGrpSpPr>
            <p:cNvPr id="1586" name="Group 1586"/>
            <p:cNvGrpSpPr/>
            <p:nvPr/>
          </p:nvGrpSpPr>
          <p:grpSpPr>
            <a:xfrm>
              <a:off x="0" y="0"/>
              <a:ext cx="1844142" cy="2040618"/>
              <a:chOff x="0" y="0"/>
              <a:chExt cx="1844141" cy="2040617"/>
            </a:xfrm>
          </p:grpSpPr>
          <p:sp>
            <p:nvSpPr>
              <p:cNvPr id="1618" name="Shape 1618"/>
              <p:cNvSpPr/>
              <p:nvPr/>
            </p:nvSpPr>
            <p:spPr>
              <a:xfrm>
                <a:off x="498490" y="4134"/>
                <a:ext cx="1345652" cy="614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9394" y="2163"/>
                      <a:pt x="16594" y="9363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19" name="Shape 1619"/>
              <p:cNvSpPr/>
              <p:nvPr/>
            </p:nvSpPr>
            <p:spPr>
              <a:xfrm>
                <a:off x="3230" y="399349"/>
                <a:ext cx="1279757" cy="448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93" fill="norm" stroke="1" extrusionOk="0">
                    <a:moveTo>
                      <a:pt x="0" y="18"/>
                    </a:moveTo>
                    <a:cubicBezTo>
                      <a:pt x="8015" y="-407"/>
                      <a:pt x="15215" y="6651"/>
                      <a:pt x="21600" y="21193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20" name="Shape 1620"/>
              <p:cNvSpPr/>
              <p:nvPr/>
            </p:nvSpPr>
            <p:spPr>
              <a:xfrm>
                <a:off x="6111" y="376304"/>
                <a:ext cx="27867" cy="14155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4400" y="14400"/>
                      <a:pt x="7200" y="7200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21" name="Shape 1621"/>
              <p:cNvSpPr/>
              <p:nvPr/>
            </p:nvSpPr>
            <p:spPr>
              <a:xfrm>
                <a:off x="1114312" y="839076"/>
                <a:ext cx="161693" cy="1180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22" name="Shape 1622"/>
              <p:cNvSpPr/>
              <p:nvPr/>
            </p:nvSpPr>
            <p:spPr>
              <a:xfrm>
                <a:off x="27665" y="1774571"/>
                <a:ext cx="1080079" cy="255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98" fill="norm" stroke="1" extrusionOk="0">
                    <a:moveTo>
                      <a:pt x="0" y="0"/>
                    </a:moveTo>
                    <a:cubicBezTo>
                      <a:pt x="10775" y="15482"/>
                      <a:pt x="17975" y="21600"/>
                      <a:pt x="21600" y="18355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23" name="Shape 1623"/>
              <p:cNvSpPr/>
              <p:nvPr/>
            </p:nvSpPr>
            <p:spPr>
              <a:xfrm>
                <a:off x="0" y="0"/>
                <a:ext cx="515987" cy="393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24" name="Shape 1624"/>
              <p:cNvSpPr/>
              <p:nvPr/>
            </p:nvSpPr>
            <p:spPr>
              <a:xfrm>
                <a:off x="1282735" y="600013"/>
                <a:ext cx="545033" cy="2546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5" fill="norm" stroke="1" extrusionOk="0">
                    <a:moveTo>
                      <a:pt x="0" y="19061"/>
                    </a:moveTo>
                    <a:cubicBezTo>
                      <a:pt x="11157" y="21600"/>
                      <a:pt x="18357" y="15246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25" name="Shape 1625"/>
              <p:cNvSpPr/>
              <p:nvPr/>
            </p:nvSpPr>
            <p:spPr>
              <a:xfrm>
                <a:off x="1513405" y="600450"/>
                <a:ext cx="329397" cy="1318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26" name="Shape 1626"/>
              <p:cNvSpPr/>
              <p:nvPr/>
            </p:nvSpPr>
            <p:spPr>
              <a:xfrm>
                <a:off x="1102867" y="1906882"/>
                <a:ext cx="415351" cy="133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641" fill="norm" stroke="1" extrusionOk="0">
                    <a:moveTo>
                      <a:pt x="0" y="14404"/>
                    </a:moveTo>
                    <a:cubicBezTo>
                      <a:pt x="10033" y="21600"/>
                      <a:pt x="17233" y="16799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grpSp>
            <p:nvGrpSpPr>
              <p:cNvPr id="1581" name="Group 1581"/>
              <p:cNvGrpSpPr/>
              <p:nvPr/>
            </p:nvGrpSpPr>
            <p:grpSpPr>
              <a:xfrm>
                <a:off x="1379302" y="860102"/>
                <a:ext cx="390711" cy="277081"/>
                <a:chOff x="0" y="0"/>
                <a:chExt cx="390709" cy="277079"/>
              </a:xfrm>
            </p:grpSpPr>
            <p:sp>
              <p:nvSpPr>
                <p:cNvPr id="1627" name="Shape 1627"/>
                <p:cNvSpPr/>
                <p:nvPr/>
              </p:nvSpPr>
              <p:spPr>
                <a:xfrm>
                  <a:off x="17117" y="0"/>
                  <a:ext cx="373593" cy="110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669" fill="norm" stroke="1" extrusionOk="0">
                      <a:moveTo>
                        <a:pt x="0" y="17281"/>
                      </a:moveTo>
                      <a:cubicBezTo>
                        <a:pt x="9004" y="21600"/>
                        <a:pt x="16204" y="15840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628" name="Shape 1628"/>
                <p:cNvSpPr/>
                <p:nvPr/>
              </p:nvSpPr>
              <p:spPr>
                <a:xfrm>
                  <a:off x="0" y="96198"/>
                  <a:ext cx="31467" cy="1664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00" h="21600" fill="norm" stroke="1" extrusionOk="0">
                      <a:moveTo>
                        <a:pt x="16200" y="21600"/>
                      </a:moveTo>
                      <a:cubicBezTo>
                        <a:pt x="-5360" y="16838"/>
                        <a:pt x="-5400" y="9638"/>
                        <a:pt x="1608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629" name="Shape 1629"/>
                <p:cNvSpPr/>
                <p:nvPr/>
              </p:nvSpPr>
              <p:spPr>
                <a:xfrm>
                  <a:off x="20598" y="187577"/>
                  <a:ext cx="340153" cy="895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608" fill="norm" stroke="1" extrusionOk="0">
                      <a:moveTo>
                        <a:pt x="0" y="14283"/>
                      </a:moveTo>
                      <a:cubicBezTo>
                        <a:pt x="8876" y="21600"/>
                        <a:pt x="16076" y="16839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  <p:grpSp>
            <p:nvGrpSpPr>
              <p:cNvPr id="1585" name="Group 1585"/>
              <p:cNvGrpSpPr/>
              <p:nvPr/>
            </p:nvGrpSpPr>
            <p:grpSpPr>
              <a:xfrm>
                <a:off x="1326996" y="1276053"/>
                <a:ext cx="333579" cy="220242"/>
                <a:chOff x="0" y="0"/>
                <a:chExt cx="333577" cy="220241"/>
              </a:xfrm>
            </p:grpSpPr>
            <p:sp>
              <p:nvSpPr>
                <p:cNvPr id="1630" name="Shape 1630"/>
                <p:cNvSpPr/>
                <p:nvPr/>
              </p:nvSpPr>
              <p:spPr>
                <a:xfrm>
                  <a:off x="22784" y="0"/>
                  <a:ext cx="310794" cy="587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183" fill="norm" stroke="1" extrusionOk="0">
                      <a:moveTo>
                        <a:pt x="0" y="12505"/>
                      </a:moveTo>
                      <a:cubicBezTo>
                        <a:pt x="8679" y="21600"/>
                        <a:pt x="15879" y="17432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631" name="Shape 1631"/>
                <p:cNvSpPr/>
                <p:nvPr/>
              </p:nvSpPr>
              <p:spPr>
                <a:xfrm>
                  <a:off x="0" y="31382"/>
                  <a:ext cx="36064" cy="1744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55" h="21600" fill="norm" stroke="1" extrusionOk="0">
                      <a:moveTo>
                        <a:pt x="12704" y="21600"/>
                      </a:moveTo>
                      <a:cubicBezTo>
                        <a:pt x="-5345" y="16597"/>
                        <a:pt x="-4161" y="9397"/>
                        <a:pt x="16255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632" name="Shape 1632"/>
                <p:cNvSpPr/>
                <p:nvPr/>
              </p:nvSpPr>
              <p:spPr>
                <a:xfrm>
                  <a:off x="20604" y="137653"/>
                  <a:ext cx="288568" cy="825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290" fill="norm" stroke="1" extrusionOk="0">
                      <a:moveTo>
                        <a:pt x="0" y="13005"/>
                      </a:moveTo>
                      <a:cubicBezTo>
                        <a:pt x="9039" y="21600"/>
                        <a:pt x="16239" y="17265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</p:grpSp>
        <p:sp>
          <p:nvSpPr>
            <p:cNvPr id="1587" name="Shape 1587"/>
            <p:cNvSpPr/>
            <p:nvPr/>
          </p:nvSpPr>
          <p:spPr>
            <a:xfrm>
              <a:off x="171367" y="2065827"/>
              <a:ext cx="1555479" cy="738379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grpSp>
        <p:nvGrpSpPr>
          <p:cNvPr id="1600" name="Group 1600"/>
          <p:cNvGrpSpPr/>
          <p:nvPr/>
        </p:nvGrpSpPr>
        <p:grpSpPr>
          <a:xfrm>
            <a:off x="9620598" y="5483307"/>
            <a:ext cx="2721321" cy="2732419"/>
            <a:chOff x="0" y="0"/>
            <a:chExt cx="2721319" cy="2732417"/>
          </a:xfrm>
        </p:grpSpPr>
        <p:grpSp>
          <p:nvGrpSpPr>
            <p:cNvPr id="1598" name="Group 1598"/>
            <p:cNvGrpSpPr/>
            <p:nvPr/>
          </p:nvGrpSpPr>
          <p:grpSpPr>
            <a:xfrm>
              <a:off x="68973" y="0"/>
              <a:ext cx="1711283" cy="2019515"/>
              <a:chOff x="0" y="0"/>
              <a:chExt cx="1711282" cy="2019514"/>
            </a:xfrm>
          </p:grpSpPr>
          <p:sp>
            <p:nvSpPr>
              <p:cNvPr id="1589" name="Shape 1589"/>
              <p:cNvSpPr/>
              <p:nvPr/>
            </p:nvSpPr>
            <p:spPr>
              <a:xfrm>
                <a:off x="76177" y="0"/>
                <a:ext cx="1558929" cy="361161"/>
              </a:xfrm>
              <a:prstGeom prst="ellipse">
                <a:avLst/>
              </a:pr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633" name="Shape 1633"/>
              <p:cNvSpPr/>
              <p:nvPr/>
            </p:nvSpPr>
            <p:spPr>
              <a:xfrm>
                <a:off x="82288" y="600467"/>
                <a:ext cx="1349814" cy="13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634" name="Shape 1634"/>
              <p:cNvSpPr/>
              <p:nvPr/>
            </p:nvSpPr>
            <p:spPr>
              <a:xfrm>
                <a:off x="82288" y="1033276"/>
                <a:ext cx="1349814" cy="13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grpSp>
            <p:nvGrpSpPr>
              <p:cNvPr id="1594" name="Group 1594"/>
              <p:cNvGrpSpPr/>
              <p:nvPr/>
            </p:nvGrpSpPr>
            <p:grpSpPr>
              <a:xfrm>
                <a:off x="0" y="1585003"/>
                <a:ext cx="1711283" cy="434512"/>
                <a:chOff x="0" y="0"/>
                <a:chExt cx="1711282" cy="434510"/>
              </a:xfrm>
            </p:grpSpPr>
            <p:sp>
              <p:nvSpPr>
                <p:cNvPr id="1592" name="Shape 1592"/>
                <p:cNvSpPr/>
                <p:nvPr/>
              </p:nvSpPr>
              <p:spPr>
                <a:xfrm>
                  <a:off x="76177" y="73350"/>
                  <a:ext cx="1558929" cy="361161"/>
                </a:xfrm>
                <a:prstGeom prst="ellipse">
                  <a:avLst/>
                </a:pr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  <p:sp>
              <p:nvSpPr>
                <p:cNvPr id="1593" name="Shape 1593"/>
                <p:cNvSpPr/>
                <p:nvPr/>
              </p:nvSpPr>
              <p:spPr>
                <a:xfrm>
                  <a:off x="0" y="0"/>
                  <a:ext cx="1711283" cy="258134"/>
                </a:xfrm>
                <a:prstGeom prst="rect">
                  <a:avLst/>
                </a:prstGeom>
                <a:solidFill>
                  <a:srgbClr val="FFF5E2"/>
                </a:solidFill>
                <a:ln w="3175" cap="flat">
                  <a:solidFill>
                    <a:srgbClr val="FFF3D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</p:grpSp>
          <p:sp>
            <p:nvSpPr>
              <p:cNvPr id="1635" name="Shape 1635"/>
              <p:cNvSpPr/>
              <p:nvPr/>
            </p:nvSpPr>
            <p:spPr>
              <a:xfrm>
                <a:off x="82288" y="1438597"/>
                <a:ext cx="1349814" cy="132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1596" name="Shape 1596"/>
              <p:cNvSpPr/>
              <p:nvPr/>
            </p:nvSpPr>
            <p:spPr>
              <a:xfrm flipV="1">
                <a:off x="73500" y="196023"/>
                <a:ext cx="1" cy="1652886"/>
              </a:xfrm>
              <a:prstGeom prst="lin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597" name="Shape 1597"/>
              <p:cNvSpPr/>
              <p:nvPr/>
            </p:nvSpPr>
            <p:spPr>
              <a:xfrm flipV="1">
                <a:off x="1640223" y="196022"/>
                <a:ext cx="1" cy="1652887"/>
              </a:xfrm>
              <a:prstGeom prst="lin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sp>
          <p:nvSpPr>
            <p:cNvPr id="1599" name="Shape 1599"/>
            <p:cNvSpPr/>
            <p:nvPr/>
          </p:nvSpPr>
          <p:spPr>
            <a:xfrm>
              <a:off x="0" y="2187654"/>
              <a:ext cx="2721320" cy="544764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DataBase</a:t>
              </a:r>
            </a:p>
          </p:txBody>
        </p:sp>
      </p:grpSp>
      <p:grpSp>
        <p:nvGrpSpPr>
          <p:cNvPr id="1603" name="Group 1603"/>
          <p:cNvGrpSpPr/>
          <p:nvPr/>
        </p:nvGrpSpPr>
        <p:grpSpPr>
          <a:xfrm>
            <a:off x="1038930" y="5447414"/>
            <a:ext cx="2059373" cy="2566637"/>
            <a:chOff x="0" y="0"/>
            <a:chExt cx="2059371" cy="2566636"/>
          </a:xfrm>
        </p:grpSpPr>
        <p:sp>
          <p:nvSpPr>
            <p:cNvPr id="1601" name="Shape 1601"/>
            <p:cNvSpPr/>
            <p:nvPr/>
          </p:nvSpPr>
          <p:spPr>
            <a:xfrm>
              <a:off x="0" y="1617407"/>
              <a:ext cx="2059372" cy="949230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Extension</a:t>
              </a:r>
            </a:p>
          </p:txBody>
        </p:sp>
        <p:pic>
          <p:nvPicPr>
            <p:cNvPr id="1602" name="icon1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640" y="0"/>
              <a:ext cx="1994091" cy="1994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04" name="imgres.png"/>
          <p:cNvPicPr>
            <a:picLocks noChangeAspect="1"/>
          </p:cNvPicPr>
          <p:nvPr/>
        </p:nvPicPr>
        <p:blipFill>
          <a:blip r:embed="rId4">
            <a:extLst/>
          </a:blip>
          <a:srcRect l="3535" t="1975" r="2336" b="2766"/>
          <a:stretch>
            <a:fillRect/>
          </a:stretch>
        </p:blipFill>
        <p:spPr>
          <a:xfrm>
            <a:off x="1118141" y="2060971"/>
            <a:ext cx="2173288" cy="2804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3" h="21471" fill="norm" stroke="1" extrusionOk="0">
                <a:moveTo>
                  <a:pt x="10231" y="11"/>
                </a:moveTo>
                <a:cubicBezTo>
                  <a:pt x="7156" y="151"/>
                  <a:pt x="4170" y="1590"/>
                  <a:pt x="2903" y="4259"/>
                </a:cubicBezTo>
                <a:cubicBezTo>
                  <a:pt x="1731" y="6726"/>
                  <a:pt x="2515" y="9872"/>
                  <a:pt x="4745" y="11644"/>
                </a:cubicBezTo>
                <a:cubicBezTo>
                  <a:pt x="5577" y="12304"/>
                  <a:pt x="7174" y="13043"/>
                  <a:pt x="8408" y="13342"/>
                </a:cubicBezTo>
                <a:cubicBezTo>
                  <a:pt x="9703" y="13656"/>
                  <a:pt x="12296" y="13547"/>
                  <a:pt x="13740" y="13117"/>
                </a:cubicBezTo>
                <a:cubicBezTo>
                  <a:pt x="15737" y="12524"/>
                  <a:pt x="17170" y="11471"/>
                  <a:pt x="18174" y="9851"/>
                </a:cubicBezTo>
                <a:cubicBezTo>
                  <a:pt x="18937" y="8621"/>
                  <a:pt x="19024" y="8287"/>
                  <a:pt x="19011" y="6715"/>
                </a:cubicBezTo>
                <a:cubicBezTo>
                  <a:pt x="18999" y="5139"/>
                  <a:pt x="18902" y="4815"/>
                  <a:pt x="18101" y="3569"/>
                </a:cubicBezTo>
                <a:cubicBezTo>
                  <a:pt x="16472" y="1032"/>
                  <a:pt x="13307" y="-129"/>
                  <a:pt x="10231" y="11"/>
                </a:cubicBezTo>
                <a:close/>
                <a:moveTo>
                  <a:pt x="10842" y="482"/>
                </a:moveTo>
                <a:cubicBezTo>
                  <a:pt x="12015" y="503"/>
                  <a:pt x="13183" y="697"/>
                  <a:pt x="14074" y="1062"/>
                </a:cubicBezTo>
                <a:cubicBezTo>
                  <a:pt x="15622" y="1696"/>
                  <a:pt x="17184" y="2994"/>
                  <a:pt x="17886" y="4223"/>
                </a:cubicBezTo>
                <a:cubicBezTo>
                  <a:pt x="18621" y="5508"/>
                  <a:pt x="18565" y="7707"/>
                  <a:pt x="17764" y="9048"/>
                </a:cubicBezTo>
                <a:cubicBezTo>
                  <a:pt x="17002" y="10323"/>
                  <a:pt x="15250" y="11704"/>
                  <a:pt x="13663" y="12273"/>
                </a:cubicBezTo>
                <a:cubicBezTo>
                  <a:pt x="12241" y="12782"/>
                  <a:pt x="9603" y="12821"/>
                  <a:pt x="7966" y="12361"/>
                </a:cubicBezTo>
                <a:cubicBezTo>
                  <a:pt x="6463" y="11938"/>
                  <a:pt x="4585" y="10571"/>
                  <a:pt x="3739" y="9285"/>
                </a:cubicBezTo>
                <a:cubicBezTo>
                  <a:pt x="2809" y="7871"/>
                  <a:pt x="2741" y="5589"/>
                  <a:pt x="3590" y="4116"/>
                </a:cubicBezTo>
                <a:cubicBezTo>
                  <a:pt x="4304" y="2877"/>
                  <a:pt x="6020" y="1517"/>
                  <a:pt x="7582" y="947"/>
                </a:cubicBezTo>
                <a:cubicBezTo>
                  <a:pt x="8493" y="615"/>
                  <a:pt x="9669" y="461"/>
                  <a:pt x="10842" y="482"/>
                </a:cubicBezTo>
                <a:close/>
                <a:moveTo>
                  <a:pt x="15675" y="3572"/>
                </a:moveTo>
                <a:cubicBezTo>
                  <a:pt x="15148" y="3584"/>
                  <a:pt x="14262" y="4019"/>
                  <a:pt x="12723" y="4992"/>
                </a:cubicBezTo>
                <a:cubicBezTo>
                  <a:pt x="11446" y="5799"/>
                  <a:pt x="10718" y="6091"/>
                  <a:pt x="9310" y="6350"/>
                </a:cubicBezTo>
                <a:cubicBezTo>
                  <a:pt x="8325" y="6531"/>
                  <a:pt x="7114" y="6815"/>
                  <a:pt x="6619" y="6979"/>
                </a:cubicBezTo>
                <a:lnTo>
                  <a:pt x="5720" y="7274"/>
                </a:lnTo>
                <a:lnTo>
                  <a:pt x="6185" y="7851"/>
                </a:lnTo>
                <a:cubicBezTo>
                  <a:pt x="6443" y="8167"/>
                  <a:pt x="6946" y="8779"/>
                  <a:pt x="7302" y="9209"/>
                </a:cubicBezTo>
                <a:cubicBezTo>
                  <a:pt x="7658" y="9640"/>
                  <a:pt x="8041" y="9987"/>
                  <a:pt x="8151" y="9987"/>
                </a:cubicBezTo>
                <a:cubicBezTo>
                  <a:pt x="8627" y="9987"/>
                  <a:pt x="11027" y="8036"/>
                  <a:pt x="11517" y="7249"/>
                </a:cubicBezTo>
                <a:cubicBezTo>
                  <a:pt x="11941" y="6570"/>
                  <a:pt x="12458" y="6204"/>
                  <a:pt x="13951" y="5526"/>
                </a:cubicBezTo>
                <a:cubicBezTo>
                  <a:pt x="16039" y="4580"/>
                  <a:pt x="16600" y="4099"/>
                  <a:pt x="16094" y="3697"/>
                </a:cubicBezTo>
                <a:cubicBezTo>
                  <a:pt x="15986" y="3611"/>
                  <a:pt x="15851" y="3569"/>
                  <a:pt x="15675" y="3572"/>
                </a:cubicBezTo>
                <a:close/>
                <a:moveTo>
                  <a:pt x="1732" y="15248"/>
                </a:moveTo>
                <a:cubicBezTo>
                  <a:pt x="-269" y="15114"/>
                  <a:pt x="-577" y="16177"/>
                  <a:pt x="1052" y="17581"/>
                </a:cubicBezTo>
                <a:cubicBezTo>
                  <a:pt x="1630" y="18079"/>
                  <a:pt x="2104" y="18640"/>
                  <a:pt x="2104" y="18824"/>
                </a:cubicBezTo>
                <a:cubicBezTo>
                  <a:pt x="2104" y="19325"/>
                  <a:pt x="1165" y="19654"/>
                  <a:pt x="522" y="19380"/>
                </a:cubicBezTo>
                <a:cubicBezTo>
                  <a:pt x="116" y="19207"/>
                  <a:pt x="0" y="19223"/>
                  <a:pt x="0" y="19444"/>
                </a:cubicBezTo>
                <a:cubicBezTo>
                  <a:pt x="0" y="19601"/>
                  <a:pt x="85" y="19797"/>
                  <a:pt x="188" y="19879"/>
                </a:cubicBezTo>
                <a:cubicBezTo>
                  <a:pt x="291" y="19961"/>
                  <a:pt x="850" y="19998"/>
                  <a:pt x="1432" y="19964"/>
                </a:cubicBezTo>
                <a:cubicBezTo>
                  <a:pt x="2288" y="19914"/>
                  <a:pt x="2561" y="19792"/>
                  <a:pt x="2837" y="19332"/>
                </a:cubicBezTo>
                <a:cubicBezTo>
                  <a:pt x="3240" y="18662"/>
                  <a:pt x="3005" y="18187"/>
                  <a:pt x="1782" y="17159"/>
                </a:cubicBezTo>
                <a:cubicBezTo>
                  <a:pt x="762" y="16303"/>
                  <a:pt x="878" y="15717"/>
                  <a:pt x="2058" y="15761"/>
                </a:cubicBezTo>
                <a:cubicBezTo>
                  <a:pt x="3272" y="15806"/>
                  <a:pt x="2969" y="15330"/>
                  <a:pt x="1732" y="15248"/>
                </a:cubicBezTo>
                <a:close/>
                <a:moveTo>
                  <a:pt x="11721" y="16512"/>
                </a:moveTo>
                <a:cubicBezTo>
                  <a:pt x="11632" y="16503"/>
                  <a:pt x="11535" y="16504"/>
                  <a:pt x="11429" y="16515"/>
                </a:cubicBezTo>
                <a:cubicBezTo>
                  <a:pt x="11308" y="16527"/>
                  <a:pt x="11172" y="16551"/>
                  <a:pt x="11026" y="16585"/>
                </a:cubicBezTo>
                <a:cubicBezTo>
                  <a:pt x="10033" y="16814"/>
                  <a:pt x="9986" y="17192"/>
                  <a:pt x="10949" y="17192"/>
                </a:cubicBezTo>
                <a:cubicBezTo>
                  <a:pt x="11953" y="17192"/>
                  <a:pt x="12021" y="17681"/>
                  <a:pt x="11053" y="17949"/>
                </a:cubicBezTo>
                <a:cubicBezTo>
                  <a:pt x="9817" y="18291"/>
                  <a:pt x="9387" y="19087"/>
                  <a:pt x="10124" y="19672"/>
                </a:cubicBezTo>
                <a:cubicBezTo>
                  <a:pt x="10371" y="19869"/>
                  <a:pt x="10966" y="19987"/>
                  <a:pt x="11663" y="19976"/>
                </a:cubicBezTo>
                <a:lnTo>
                  <a:pt x="12800" y="19958"/>
                </a:lnTo>
                <a:lnTo>
                  <a:pt x="12677" y="18469"/>
                </a:lnTo>
                <a:cubicBezTo>
                  <a:pt x="12564" y="17109"/>
                  <a:pt x="12342" y="16569"/>
                  <a:pt x="11721" y="16512"/>
                </a:cubicBezTo>
                <a:close/>
                <a:moveTo>
                  <a:pt x="15406" y="16533"/>
                </a:moveTo>
                <a:cubicBezTo>
                  <a:pt x="15246" y="16534"/>
                  <a:pt x="15076" y="16548"/>
                  <a:pt x="14892" y="16572"/>
                </a:cubicBezTo>
                <a:cubicBezTo>
                  <a:pt x="14289" y="16652"/>
                  <a:pt x="13794" y="16727"/>
                  <a:pt x="13794" y="16743"/>
                </a:cubicBezTo>
                <a:cubicBezTo>
                  <a:pt x="13794" y="16758"/>
                  <a:pt x="13830" y="17831"/>
                  <a:pt x="13875" y="19122"/>
                </a:cubicBezTo>
                <a:cubicBezTo>
                  <a:pt x="13938" y="20943"/>
                  <a:pt x="14036" y="21471"/>
                  <a:pt x="14316" y="21471"/>
                </a:cubicBezTo>
                <a:cubicBezTo>
                  <a:pt x="14531" y="21471"/>
                  <a:pt x="14712" y="21195"/>
                  <a:pt x="14761" y="20790"/>
                </a:cubicBezTo>
                <a:cubicBezTo>
                  <a:pt x="14830" y="20226"/>
                  <a:pt x="14965" y="20101"/>
                  <a:pt x="15564" y="20046"/>
                </a:cubicBezTo>
                <a:cubicBezTo>
                  <a:pt x="16523" y="19958"/>
                  <a:pt x="17076" y="19276"/>
                  <a:pt x="17076" y="18186"/>
                </a:cubicBezTo>
                <a:cubicBezTo>
                  <a:pt x="17076" y="17067"/>
                  <a:pt x="16529" y="16522"/>
                  <a:pt x="15406" y="16533"/>
                </a:cubicBezTo>
                <a:close/>
                <a:moveTo>
                  <a:pt x="5559" y="16539"/>
                </a:moveTo>
                <a:cubicBezTo>
                  <a:pt x="5438" y="16532"/>
                  <a:pt x="5322" y="16532"/>
                  <a:pt x="5206" y="16542"/>
                </a:cubicBezTo>
                <a:cubicBezTo>
                  <a:pt x="4510" y="16600"/>
                  <a:pt x="3934" y="16945"/>
                  <a:pt x="3801" y="17445"/>
                </a:cubicBezTo>
                <a:cubicBezTo>
                  <a:pt x="3716" y="17764"/>
                  <a:pt x="3600" y="18203"/>
                  <a:pt x="3544" y="18423"/>
                </a:cubicBezTo>
                <a:cubicBezTo>
                  <a:pt x="3487" y="18643"/>
                  <a:pt x="3684" y="19097"/>
                  <a:pt x="3981" y="19429"/>
                </a:cubicBezTo>
                <a:cubicBezTo>
                  <a:pt x="4431" y="19931"/>
                  <a:pt x="4675" y="20020"/>
                  <a:pt x="5456" y="19967"/>
                </a:cubicBezTo>
                <a:cubicBezTo>
                  <a:pt x="5971" y="19932"/>
                  <a:pt x="6447" y="19773"/>
                  <a:pt x="6511" y="19617"/>
                </a:cubicBezTo>
                <a:cubicBezTo>
                  <a:pt x="6597" y="19411"/>
                  <a:pt x="6475" y="19378"/>
                  <a:pt x="6054" y="19484"/>
                </a:cubicBezTo>
                <a:cubicBezTo>
                  <a:pt x="5318" y="19669"/>
                  <a:pt x="4469" y="19085"/>
                  <a:pt x="4469" y="18396"/>
                </a:cubicBezTo>
                <a:cubicBezTo>
                  <a:pt x="4469" y="17551"/>
                  <a:pt x="4937" y="17083"/>
                  <a:pt x="5790" y="17083"/>
                </a:cubicBezTo>
                <a:cubicBezTo>
                  <a:pt x="6729" y="17083"/>
                  <a:pt x="6817" y="16765"/>
                  <a:pt x="5928" y="16588"/>
                </a:cubicBezTo>
                <a:cubicBezTo>
                  <a:pt x="5804" y="16563"/>
                  <a:pt x="5680" y="16546"/>
                  <a:pt x="5559" y="16539"/>
                </a:cubicBezTo>
                <a:close/>
                <a:moveTo>
                  <a:pt x="8922" y="16609"/>
                </a:moveTo>
                <a:cubicBezTo>
                  <a:pt x="8700" y="16585"/>
                  <a:pt x="8443" y="16583"/>
                  <a:pt x="8208" y="16612"/>
                </a:cubicBezTo>
                <a:lnTo>
                  <a:pt x="7356" y="16715"/>
                </a:lnTo>
                <a:lnTo>
                  <a:pt x="7356" y="18362"/>
                </a:lnTo>
                <a:cubicBezTo>
                  <a:pt x="7356" y="19663"/>
                  <a:pt x="7438" y="20009"/>
                  <a:pt x="7740" y="20009"/>
                </a:cubicBezTo>
                <a:cubicBezTo>
                  <a:pt x="8029" y="20009"/>
                  <a:pt x="8138" y="19663"/>
                  <a:pt x="8197" y="18599"/>
                </a:cubicBezTo>
                <a:cubicBezTo>
                  <a:pt x="8272" y="17227"/>
                  <a:pt x="8293" y="17192"/>
                  <a:pt x="9037" y="17089"/>
                </a:cubicBezTo>
                <a:cubicBezTo>
                  <a:pt x="9657" y="17003"/>
                  <a:pt x="9736" y="16937"/>
                  <a:pt x="9437" y="16746"/>
                </a:cubicBezTo>
                <a:cubicBezTo>
                  <a:pt x="9335" y="16681"/>
                  <a:pt x="9144" y="16633"/>
                  <a:pt x="8922" y="16609"/>
                </a:cubicBezTo>
                <a:close/>
                <a:moveTo>
                  <a:pt x="18251" y="16667"/>
                </a:moveTo>
                <a:cubicBezTo>
                  <a:pt x="17762" y="16667"/>
                  <a:pt x="17764" y="16639"/>
                  <a:pt x="18428" y="18374"/>
                </a:cubicBezTo>
                <a:cubicBezTo>
                  <a:pt x="19020" y="19924"/>
                  <a:pt x="18859" y="20842"/>
                  <a:pt x="18002" y="20842"/>
                </a:cubicBezTo>
                <a:cubicBezTo>
                  <a:pt x="17782" y="20842"/>
                  <a:pt x="17602" y="20937"/>
                  <a:pt x="17602" y="21052"/>
                </a:cubicBezTo>
                <a:cubicBezTo>
                  <a:pt x="17602" y="21464"/>
                  <a:pt x="18903" y="21261"/>
                  <a:pt x="19280" y="20790"/>
                </a:cubicBezTo>
                <a:cubicBezTo>
                  <a:pt x="19588" y="20406"/>
                  <a:pt x="21023" y="17094"/>
                  <a:pt x="21023" y="16764"/>
                </a:cubicBezTo>
                <a:cubicBezTo>
                  <a:pt x="21023" y="16712"/>
                  <a:pt x="20810" y="16667"/>
                  <a:pt x="20551" y="16667"/>
                </a:cubicBezTo>
                <a:cubicBezTo>
                  <a:pt x="20246" y="16667"/>
                  <a:pt x="19988" y="16909"/>
                  <a:pt x="19825" y="17347"/>
                </a:cubicBezTo>
                <a:cubicBezTo>
                  <a:pt x="19687" y="17720"/>
                  <a:pt x="19465" y="18025"/>
                  <a:pt x="19330" y="18025"/>
                </a:cubicBezTo>
                <a:cubicBezTo>
                  <a:pt x="19195" y="18025"/>
                  <a:pt x="18983" y="17720"/>
                  <a:pt x="18862" y="17347"/>
                </a:cubicBezTo>
                <a:cubicBezTo>
                  <a:pt x="18738" y="16969"/>
                  <a:pt x="18467" y="16667"/>
                  <a:pt x="18251" y="1666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05" name="images-1.jpg"/>
          <p:cNvPicPr>
            <a:picLocks noChangeAspect="1"/>
          </p:cNvPicPr>
          <p:nvPr/>
        </p:nvPicPr>
        <p:blipFill>
          <a:blip r:embed="rId5">
            <a:extLst/>
          </a:blip>
          <a:srcRect l="23462" t="2965" r="22304" b="13239"/>
          <a:stretch>
            <a:fillRect/>
          </a:stretch>
        </p:blipFill>
        <p:spPr>
          <a:xfrm>
            <a:off x="8973014" y="2039172"/>
            <a:ext cx="3596886" cy="2068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386" fill="norm" stroke="1" extrusionOk="0">
                <a:moveTo>
                  <a:pt x="12604" y="2"/>
                </a:moveTo>
                <a:cubicBezTo>
                  <a:pt x="12535" y="-16"/>
                  <a:pt x="12446" y="88"/>
                  <a:pt x="12392" y="331"/>
                </a:cubicBezTo>
                <a:cubicBezTo>
                  <a:pt x="12351" y="517"/>
                  <a:pt x="12012" y="846"/>
                  <a:pt x="11640" y="1057"/>
                </a:cubicBezTo>
                <a:cubicBezTo>
                  <a:pt x="11071" y="1380"/>
                  <a:pt x="10951" y="1384"/>
                  <a:pt x="10886" y="1094"/>
                </a:cubicBezTo>
                <a:cubicBezTo>
                  <a:pt x="10807" y="737"/>
                  <a:pt x="10204" y="848"/>
                  <a:pt x="9885" y="1278"/>
                </a:cubicBezTo>
                <a:cubicBezTo>
                  <a:pt x="9685" y="1547"/>
                  <a:pt x="9535" y="1300"/>
                  <a:pt x="9535" y="704"/>
                </a:cubicBezTo>
                <a:cubicBezTo>
                  <a:pt x="9535" y="-132"/>
                  <a:pt x="9107" y="226"/>
                  <a:pt x="8674" y="1426"/>
                </a:cubicBezTo>
                <a:cubicBezTo>
                  <a:pt x="8205" y="2725"/>
                  <a:pt x="8205" y="3088"/>
                  <a:pt x="8676" y="2353"/>
                </a:cubicBezTo>
                <a:cubicBezTo>
                  <a:pt x="8964" y="1905"/>
                  <a:pt x="8990" y="1902"/>
                  <a:pt x="9164" y="2312"/>
                </a:cubicBezTo>
                <a:cubicBezTo>
                  <a:pt x="9367" y="2792"/>
                  <a:pt x="9899" y="2895"/>
                  <a:pt x="10046" y="2484"/>
                </a:cubicBezTo>
                <a:cubicBezTo>
                  <a:pt x="10103" y="2326"/>
                  <a:pt x="10207" y="2309"/>
                  <a:pt x="10308" y="2443"/>
                </a:cubicBezTo>
                <a:cubicBezTo>
                  <a:pt x="10401" y="2566"/>
                  <a:pt x="10799" y="2693"/>
                  <a:pt x="11193" y="2722"/>
                </a:cubicBezTo>
                <a:cubicBezTo>
                  <a:pt x="11587" y="2752"/>
                  <a:pt x="11947" y="2814"/>
                  <a:pt x="11993" y="2862"/>
                </a:cubicBezTo>
                <a:cubicBezTo>
                  <a:pt x="12038" y="2909"/>
                  <a:pt x="12042" y="4000"/>
                  <a:pt x="12002" y="5286"/>
                </a:cubicBezTo>
                <a:lnTo>
                  <a:pt x="11928" y="7625"/>
                </a:lnTo>
                <a:lnTo>
                  <a:pt x="11022" y="7649"/>
                </a:lnTo>
                <a:cubicBezTo>
                  <a:pt x="10227" y="7668"/>
                  <a:pt x="10091" y="7598"/>
                  <a:pt x="9897" y="7087"/>
                </a:cubicBezTo>
                <a:cubicBezTo>
                  <a:pt x="9775" y="6767"/>
                  <a:pt x="9680" y="6426"/>
                  <a:pt x="9687" y="6328"/>
                </a:cubicBezTo>
                <a:cubicBezTo>
                  <a:pt x="9724" y="5835"/>
                  <a:pt x="8304" y="5412"/>
                  <a:pt x="7981" y="5820"/>
                </a:cubicBezTo>
                <a:cubicBezTo>
                  <a:pt x="7885" y="5941"/>
                  <a:pt x="7747" y="5979"/>
                  <a:pt x="7675" y="5902"/>
                </a:cubicBezTo>
                <a:cubicBezTo>
                  <a:pt x="7602" y="5824"/>
                  <a:pt x="7192" y="5915"/>
                  <a:pt x="6763" y="6107"/>
                </a:cubicBezTo>
                <a:cubicBezTo>
                  <a:pt x="6335" y="6298"/>
                  <a:pt x="5939" y="6408"/>
                  <a:pt x="5883" y="6349"/>
                </a:cubicBezTo>
                <a:cubicBezTo>
                  <a:pt x="5828" y="6289"/>
                  <a:pt x="5746" y="6342"/>
                  <a:pt x="5702" y="6464"/>
                </a:cubicBezTo>
                <a:cubicBezTo>
                  <a:pt x="5659" y="6585"/>
                  <a:pt x="5455" y="6626"/>
                  <a:pt x="5248" y="6558"/>
                </a:cubicBezTo>
                <a:cubicBezTo>
                  <a:pt x="4909" y="6446"/>
                  <a:pt x="4633" y="6589"/>
                  <a:pt x="3847" y="7276"/>
                </a:cubicBezTo>
                <a:cubicBezTo>
                  <a:pt x="3706" y="7399"/>
                  <a:pt x="3566" y="7394"/>
                  <a:pt x="3521" y="7268"/>
                </a:cubicBezTo>
                <a:cubicBezTo>
                  <a:pt x="3446" y="7060"/>
                  <a:pt x="3069" y="7124"/>
                  <a:pt x="2569" y="7428"/>
                </a:cubicBezTo>
                <a:cubicBezTo>
                  <a:pt x="2387" y="7538"/>
                  <a:pt x="1447" y="7670"/>
                  <a:pt x="200" y="7760"/>
                </a:cubicBezTo>
                <a:cubicBezTo>
                  <a:pt x="10" y="7774"/>
                  <a:pt x="-39" y="7902"/>
                  <a:pt x="28" y="8203"/>
                </a:cubicBezTo>
                <a:cubicBezTo>
                  <a:pt x="80" y="8436"/>
                  <a:pt x="192" y="9134"/>
                  <a:pt x="276" y="9754"/>
                </a:cubicBezTo>
                <a:cubicBezTo>
                  <a:pt x="360" y="10373"/>
                  <a:pt x="489" y="11143"/>
                  <a:pt x="561" y="11468"/>
                </a:cubicBezTo>
                <a:cubicBezTo>
                  <a:pt x="650" y="11865"/>
                  <a:pt x="637" y="12180"/>
                  <a:pt x="521" y="12420"/>
                </a:cubicBezTo>
                <a:cubicBezTo>
                  <a:pt x="383" y="12707"/>
                  <a:pt x="411" y="12854"/>
                  <a:pt x="664" y="13159"/>
                </a:cubicBezTo>
                <a:cubicBezTo>
                  <a:pt x="837" y="13368"/>
                  <a:pt x="942" y="13640"/>
                  <a:pt x="897" y="13766"/>
                </a:cubicBezTo>
                <a:cubicBezTo>
                  <a:pt x="852" y="13891"/>
                  <a:pt x="889" y="14236"/>
                  <a:pt x="980" y="14529"/>
                </a:cubicBezTo>
                <a:cubicBezTo>
                  <a:pt x="1084" y="14863"/>
                  <a:pt x="1094" y="15148"/>
                  <a:pt x="1008" y="15296"/>
                </a:cubicBezTo>
                <a:cubicBezTo>
                  <a:pt x="809" y="15641"/>
                  <a:pt x="955" y="16617"/>
                  <a:pt x="1256" y="16941"/>
                </a:cubicBezTo>
                <a:cubicBezTo>
                  <a:pt x="1443" y="17143"/>
                  <a:pt x="1686" y="17149"/>
                  <a:pt x="2124" y="16957"/>
                </a:cubicBezTo>
                <a:cubicBezTo>
                  <a:pt x="2565" y="16764"/>
                  <a:pt x="2831" y="16767"/>
                  <a:pt x="3095" y="16974"/>
                </a:cubicBezTo>
                <a:cubicBezTo>
                  <a:pt x="3569" y="17346"/>
                  <a:pt x="3407" y="17757"/>
                  <a:pt x="2788" y="17757"/>
                </a:cubicBezTo>
                <a:cubicBezTo>
                  <a:pt x="2188" y="17757"/>
                  <a:pt x="1509" y="18177"/>
                  <a:pt x="1618" y="18479"/>
                </a:cubicBezTo>
                <a:cubicBezTo>
                  <a:pt x="1661" y="18602"/>
                  <a:pt x="1598" y="18843"/>
                  <a:pt x="1480" y="19013"/>
                </a:cubicBezTo>
                <a:cubicBezTo>
                  <a:pt x="1217" y="19389"/>
                  <a:pt x="1198" y="19783"/>
                  <a:pt x="1446" y="19698"/>
                </a:cubicBezTo>
                <a:cubicBezTo>
                  <a:pt x="1547" y="19663"/>
                  <a:pt x="1645" y="19930"/>
                  <a:pt x="1670" y="20292"/>
                </a:cubicBezTo>
                <a:cubicBezTo>
                  <a:pt x="1695" y="20667"/>
                  <a:pt x="1852" y="21065"/>
                  <a:pt x="2034" y="21220"/>
                </a:cubicBezTo>
                <a:cubicBezTo>
                  <a:pt x="2326" y="21468"/>
                  <a:pt x="2538" y="21448"/>
                  <a:pt x="3369" y="21092"/>
                </a:cubicBezTo>
                <a:cubicBezTo>
                  <a:pt x="3528" y="21024"/>
                  <a:pt x="3835" y="20943"/>
                  <a:pt x="4051" y="20912"/>
                </a:cubicBezTo>
                <a:cubicBezTo>
                  <a:pt x="4268" y="20881"/>
                  <a:pt x="4575" y="20651"/>
                  <a:pt x="4734" y="20403"/>
                </a:cubicBezTo>
                <a:cubicBezTo>
                  <a:pt x="4977" y="20024"/>
                  <a:pt x="5096" y="19996"/>
                  <a:pt x="5486" y="20231"/>
                </a:cubicBezTo>
                <a:cubicBezTo>
                  <a:pt x="6064" y="20578"/>
                  <a:pt x="6681" y="20595"/>
                  <a:pt x="6561" y="20260"/>
                </a:cubicBezTo>
                <a:cubicBezTo>
                  <a:pt x="6424" y="19876"/>
                  <a:pt x="6631" y="19451"/>
                  <a:pt x="6828" y="19714"/>
                </a:cubicBezTo>
                <a:cubicBezTo>
                  <a:pt x="7184" y="20192"/>
                  <a:pt x="7695" y="20244"/>
                  <a:pt x="7874" y="19821"/>
                </a:cubicBezTo>
                <a:cubicBezTo>
                  <a:pt x="8023" y="19470"/>
                  <a:pt x="8088" y="19455"/>
                  <a:pt x="8284" y="19735"/>
                </a:cubicBezTo>
                <a:cubicBezTo>
                  <a:pt x="8440" y="19959"/>
                  <a:pt x="8718" y="20017"/>
                  <a:pt x="9135" y="19911"/>
                </a:cubicBezTo>
                <a:cubicBezTo>
                  <a:pt x="9642" y="19783"/>
                  <a:pt x="16066" y="20524"/>
                  <a:pt x="19981" y="21162"/>
                </a:cubicBezTo>
                <a:cubicBezTo>
                  <a:pt x="20845" y="21303"/>
                  <a:pt x="20951" y="21268"/>
                  <a:pt x="21242" y="20727"/>
                </a:cubicBezTo>
                <a:lnTo>
                  <a:pt x="21561" y="20137"/>
                </a:lnTo>
                <a:lnTo>
                  <a:pt x="20757" y="14504"/>
                </a:lnTo>
                <a:cubicBezTo>
                  <a:pt x="20160" y="10321"/>
                  <a:pt x="19885" y="8790"/>
                  <a:pt x="19679" y="8535"/>
                </a:cubicBezTo>
                <a:cubicBezTo>
                  <a:pt x="19521" y="8339"/>
                  <a:pt x="19401" y="7892"/>
                  <a:pt x="19401" y="7497"/>
                </a:cubicBezTo>
                <a:cubicBezTo>
                  <a:pt x="19401" y="6892"/>
                  <a:pt x="19336" y="6790"/>
                  <a:pt x="18894" y="6702"/>
                </a:cubicBezTo>
                <a:cubicBezTo>
                  <a:pt x="18283" y="6579"/>
                  <a:pt x="17950" y="6860"/>
                  <a:pt x="17950" y="7497"/>
                </a:cubicBezTo>
                <a:cubicBezTo>
                  <a:pt x="17950" y="8179"/>
                  <a:pt x="17791" y="8242"/>
                  <a:pt x="17298" y="7752"/>
                </a:cubicBezTo>
                <a:cubicBezTo>
                  <a:pt x="16916" y="7373"/>
                  <a:pt x="16866" y="7200"/>
                  <a:pt x="16898" y="6328"/>
                </a:cubicBezTo>
                <a:cubicBezTo>
                  <a:pt x="16930" y="5460"/>
                  <a:pt x="16882" y="5292"/>
                  <a:pt x="16534" y="5011"/>
                </a:cubicBezTo>
                <a:cubicBezTo>
                  <a:pt x="15783" y="4406"/>
                  <a:pt x="15702" y="4293"/>
                  <a:pt x="15761" y="3957"/>
                </a:cubicBezTo>
                <a:cubicBezTo>
                  <a:pt x="15793" y="3772"/>
                  <a:pt x="15832" y="2976"/>
                  <a:pt x="15847" y="2185"/>
                </a:cubicBezTo>
                <a:cubicBezTo>
                  <a:pt x="15865" y="1159"/>
                  <a:pt x="15820" y="745"/>
                  <a:pt x="15687" y="745"/>
                </a:cubicBezTo>
                <a:cubicBezTo>
                  <a:pt x="15585" y="745"/>
                  <a:pt x="15459" y="859"/>
                  <a:pt x="15409" y="999"/>
                </a:cubicBezTo>
                <a:cubicBezTo>
                  <a:pt x="15250" y="1443"/>
                  <a:pt x="15033" y="978"/>
                  <a:pt x="15135" y="413"/>
                </a:cubicBezTo>
                <a:cubicBezTo>
                  <a:pt x="15227" y="-99"/>
                  <a:pt x="15217" y="-110"/>
                  <a:pt x="14959" y="277"/>
                </a:cubicBezTo>
                <a:cubicBezTo>
                  <a:pt x="14346" y="1198"/>
                  <a:pt x="12607" y="1306"/>
                  <a:pt x="12697" y="417"/>
                </a:cubicBezTo>
                <a:cubicBezTo>
                  <a:pt x="12722" y="166"/>
                  <a:pt x="12673" y="21"/>
                  <a:pt x="12604" y="2"/>
                </a:cubicBezTo>
                <a:close/>
                <a:moveTo>
                  <a:pt x="4475" y="244"/>
                </a:moveTo>
                <a:cubicBezTo>
                  <a:pt x="3966" y="244"/>
                  <a:pt x="3787" y="583"/>
                  <a:pt x="3654" y="1807"/>
                </a:cubicBezTo>
                <a:cubicBezTo>
                  <a:pt x="3559" y="2681"/>
                  <a:pt x="3578" y="2747"/>
                  <a:pt x="3904" y="2747"/>
                </a:cubicBezTo>
                <a:cubicBezTo>
                  <a:pt x="4096" y="2747"/>
                  <a:pt x="4328" y="2615"/>
                  <a:pt x="4420" y="2456"/>
                </a:cubicBezTo>
                <a:cubicBezTo>
                  <a:pt x="4537" y="2254"/>
                  <a:pt x="4647" y="2247"/>
                  <a:pt x="4777" y="2427"/>
                </a:cubicBezTo>
                <a:cubicBezTo>
                  <a:pt x="4978" y="2704"/>
                  <a:pt x="7615" y="2796"/>
                  <a:pt x="7705" y="2529"/>
                </a:cubicBezTo>
                <a:cubicBezTo>
                  <a:pt x="7735" y="2442"/>
                  <a:pt x="7804" y="2005"/>
                  <a:pt x="7860" y="1557"/>
                </a:cubicBezTo>
                <a:cubicBezTo>
                  <a:pt x="7959" y="759"/>
                  <a:pt x="7953" y="749"/>
                  <a:pt x="7577" y="995"/>
                </a:cubicBezTo>
                <a:cubicBezTo>
                  <a:pt x="7128" y="1290"/>
                  <a:pt x="6562" y="905"/>
                  <a:pt x="6730" y="421"/>
                </a:cubicBezTo>
                <a:cubicBezTo>
                  <a:pt x="6810" y="191"/>
                  <a:pt x="6783" y="186"/>
                  <a:pt x="6623" y="409"/>
                </a:cubicBezTo>
                <a:cubicBezTo>
                  <a:pt x="6508" y="568"/>
                  <a:pt x="6169" y="780"/>
                  <a:pt x="5869" y="876"/>
                </a:cubicBezTo>
                <a:cubicBezTo>
                  <a:pt x="5569" y="973"/>
                  <a:pt x="5288" y="1154"/>
                  <a:pt x="5243" y="1278"/>
                </a:cubicBezTo>
                <a:cubicBezTo>
                  <a:pt x="5118" y="1627"/>
                  <a:pt x="4891" y="1272"/>
                  <a:pt x="4891" y="729"/>
                </a:cubicBezTo>
                <a:cubicBezTo>
                  <a:pt x="4891" y="360"/>
                  <a:pt x="4791" y="244"/>
                  <a:pt x="4475" y="24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06" name="images.jpg"/>
          <p:cNvPicPr>
            <a:picLocks noChangeAspect="1"/>
          </p:cNvPicPr>
          <p:nvPr/>
        </p:nvPicPr>
        <p:blipFill>
          <a:blip r:embed="rId6">
            <a:extLst/>
          </a:blip>
          <a:srcRect l="2270" t="1985" r="16" b="2170"/>
          <a:stretch>
            <a:fillRect/>
          </a:stretch>
        </p:blipFill>
        <p:spPr>
          <a:xfrm>
            <a:off x="5280423" y="2080484"/>
            <a:ext cx="2173223" cy="24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4" h="21393" fill="norm" stroke="1" extrusionOk="0">
                <a:moveTo>
                  <a:pt x="9675" y="4"/>
                </a:moveTo>
                <a:cubicBezTo>
                  <a:pt x="7197" y="-59"/>
                  <a:pt x="4787" y="666"/>
                  <a:pt x="3070" y="2252"/>
                </a:cubicBezTo>
                <a:cubicBezTo>
                  <a:pt x="2560" y="2722"/>
                  <a:pt x="2005" y="3402"/>
                  <a:pt x="1837" y="3761"/>
                </a:cubicBezTo>
                <a:cubicBezTo>
                  <a:pt x="1429" y="4633"/>
                  <a:pt x="1450" y="6220"/>
                  <a:pt x="1892" y="7745"/>
                </a:cubicBezTo>
                <a:cubicBezTo>
                  <a:pt x="2139" y="8601"/>
                  <a:pt x="2227" y="9563"/>
                  <a:pt x="2165" y="10818"/>
                </a:cubicBezTo>
                <a:cubicBezTo>
                  <a:pt x="2082" y="12492"/>
                  <a:pt x="1984" y="12814"/>
                  <a:pt x="1014" y="14652"/>
                </a:cubicBezTo>
                <a:cubicBezTo>
                  <a:pt x="-172" y="16897"/>
                  <a:pt x="-236" y="17295"/>
                  <a:pt x="401" y="18419"/>
                </a:cubicBezTo>
                <a:cubicBezTo>
                  <a:pt x="1088" y="19631"/>
                  <a:pt x="2968" y="20658"/>
                  <a:pt x="5426" y="21166"/>
                </a:cubicBezTo>
                <a:cubicBezTo>
                  <a:pt x="7244" y="21541"/>
                  <a:pt x="11894" y="21436"/>
                  <a:pt x="14041" y="20971"/>
                </a:cubicBezTo>
                <a:cubicBezTo>
                  <a:pt x="15733" y="20604"/>
                  <a:pt x="17436" y="19914"/>
                  <a:pt x="18586" y="19127"/>
                </a:cubicBezTo>
                <a:cubicBezTo>
                  <a:pt x="19442" y="18541"/>
                  <a:pt x="20609" y="16523"/>
                  <a:pt x="20818" y="15269"/>
                </a:cubicBezTo>
                <a:cubicBezTo>
                  <a:pt x="20901" y="14771"/>
                  <a:pt x="21059" y="14316"/>
                  <a:pt x="21169" y="14255"/>
                </a:cubicBezTo>
                <a:cubicBezTo>
                  <a:pt x="21298" y="14183"/>
                  <a:pt x="21364" y="13679"/>
                  <a:pt x="21364" y="13136"/>
                </a:cubicBezTo>
                <a:cubicBezTo>
                  <a:pt x="21364" y="12593"/>
                  <a:pt x="21298" y="12009"/>
                  <a:pt x="21169" y="11780"/>
                </a:cubicBezTo>
                <a:cubicBezTo>
                  <a:pt x="21059" y="11586"/>
                  <a:pt x="20816" y="10561"/>
                  <a:pt x="20630" y="9501"/>
                </a:cubicBezTo>
                <a:cubicBezTo>
                  <a:pt x="20197" y="7030"/>
                  <a:pt x="19603" y="5666"/>
                  <a:pt x="18239" y="4005"/>
                </a:cubicBezTo>
                <a:cubicBezTo>
                  <a:pt x="16156" y="1470"/>
                  <a:pt x="12861" y="85"/>
                  <a:pt x="9675" y="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07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61214" y="3286957"/>
            <a:ext cx="1691107" cy="352234"/>
          </a:xfrm>
          <a:prstGeom prst="rect">
            <a:avLst/>
          </a:prstGeom>
        </p:spPr>
      </p:pic>
      <p:pic>
        <p:nvPicPr>
          <p:cNvPr id="1609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84525" y="3296356"/>
            <a:ext cx="1691107" cy="352235"/>
          </a:xfrm>
          <a:prstGeom prst="rect">
            <a:avLst/>
          </a:prstGeom>
        </p:spPr>
      </p:pic>
      <p:pic>
        <p:nvPicPr>
          <p:cNvPr id="1611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9736501" y="4640450"/>
            <a:ext cx="1080639" cy="352235"/>
          </a:xfrm>
          <a:prstGeom prst="rect">
            <a:avLst/>
          </a:prstGeom>
        </p:spPr>
      </p:pic>
      <p:pic>
        <p:nvPicPr>
          <p:cNvPr id="1613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63479" y="6101127"/>
            <a:ext cx="1691107" cy="352735"/>
          </a:xfrm>
          <a:prstGeom prst="rect">
            <a:avLst/>
          </a:prstGeom>
        </p:spPr>
      </p:pic>
      <p:pic>
        <p:nvPicPr>
          <p:cNvPr id="1615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63666" y="6101127"/>
            <a:ext cx="1691107" cy="352735"/>
          </a:xfrm>
          <a:prstGeom prst="rect">
            <a:avLst/>
          </a:prstGeom>
        </p:spPr>
      </p:pic>
      <p:sp>
        <p:nvSpPr>
          <p:cNvPr id="1617" name="Shape 1617"/>
          <p:cNvSpPr/>
          <p:nvPr>
            <p:ph type="sldNum" sz="quarter" idx="4294967295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螢幕快照 2016-05-24 下午10.05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845" y="10743"/>
            <a:ext cx="14118209" cy="9732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0918" y="2308717"/>
            <a:ext cx="2568516" cy="1371601"/>
          </a:xfrm>
          <a:prstGeom prst="rect">
            <a:avLst/>
          </a:prstGeom>
        </p:spPr>
      </p:pic>
      <p:pic>
        <p:nvPicPr>
          <p:cNvPr id="1642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58444" y="5268278"/>
            <a:ext cx="2568516" cy="1371601"/>
          </a:xfrm>
          <a:prstGeom prst="rect">
            <a:avLst/>
          </a:prstGeom>
        </p:spPr>
      </p:pic>
      <p:sp>
        <p:nvSpPr>
          <p:cNvPr id="1644" name="Shape 164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0" grpId="1"/>
      <p:bldP build="whole" bldLvl="1" animBg="1" rev="0" advAuto="0" spid="1642" grpId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roup 1655"/>
          <p:cNvGrpSpPr/>
          <p:nvPr/>
        </p:nvGrpSpPr>
        <p:grpSpPr>
          <a:xfrm>
            <a:off x="2526726" y="2919539"/>
            <a:ext cx="2689107" cy="5044264"/>
            <a:chOff x="0" y="0"/>
            <a:chExt cx="2689105" cy="5044263"/>
          </a:xfrm>
        </p:grpSpPr>
        <p:grpSp>
          <p:nvGrpSpPr>
            <p:cNvPr id="1650" name="Group 1650"/>
            <p:cNvGrpSpPr/>
            <p:nvPr/>
          </p:nvGrpSpPr>
          <p:grpSpPr>
            <a:xfrm>
              <a:off x="43510" y="0"/>
              <a:ext cx="2589329" cy="4229482"/>
              <a:chOff x="0" y="30643"/>
              <a:chExt cx="2589327" cy="4229481"/>
            </a:xfrm>
          </p:grpSpPr>
          <p:sp>
            <p:nvSpPr>
              <p:cNvPr id="1648" name="Shape 1648"/>
              <p:cNvSpPr/>
              <p:nvPr/>
            </p:nvSpPr>
            <p:spPr>
              <a:xfrm>
                <a:off x="0" y="310416"/>
                <a:ext cx="2589328" cy="3949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649" name="Shape 1649"/>
              <p:cNvSpPr/>
              <p:nvPr/>
            </p:nvSpPr>
            <p:spPr>
              <a:xfrm>
                <a:off x="528564" y="30643"/>
                <a:ext cx="1532199" cy="1532200"/>
              </a:xfrm>
              <a:prstGeom prst="ellipse">
                <a:avLst/>
              </a:prstGeom>
              <a:solidFill>
                <a:srgbClr val="FFF5E2"/>
              </a:solidFill>
              <a:ln w="381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sp>
          <p:nvSpPr>
            <p:cNvPr id="1651" name="Shape 1651"/>
            <p:cNvSpPr/>
            <p:nvPr/>
          </p:nvSpPr>
          <p:spPr>
            <a:xfrm flipV="1">
              <a:off x="882437" y="4251898"/>
              <a:ext cx="1" cy="792366"/>
            </a:xfrm>
            <a:prstGeom prst="line">
              <a:avLst/>
            </a:pr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652" name="Shape 1652"/>
            <p:cNvSpPr/>
            <p:nvPr/>
          </p:nvSpPr>
          <p:spPr>
            <a:xfrm flipV="1">
              <a:off x="1914118" y="4251898"/>
              <a:ext cx="1" cy="792366"/>
            </a:xfrm>
            <a:prstGeom prst="line">
              <a:avLst/>
            </a:pr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653" name="Shape 1653"/>
            <p:cNvSpPr/>
            <p:nvPr/>
          </p:nvSpPr>
          <p:spPr>
            <a:xfrm flipH="1" flipV="1">
              <a:off x="0" y="1355702"/>
              <a:ext cx="729218" cy="729219"/>
            </a:xfrm>
            <a:prstGeom prst="line">
              <a:avLst/>
            </a:pr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654" name="Shape 1654"/>
            <p:cNvSpPr/>
            <p:nvPr/>
          </p:nvSpPr>
          <p:spPr>
            <a:xfrm flipV="1">
              <a:off x="1929244" y="1340380"/>
              <a:ext cx="759862" cy="759863"/>
            </a:xfrm>
            <a:prstGeom prst="line">
              <a:avLst/>
            </a:pr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</p:grpSp>
      <p:sp>
        <p:nvSpPr>
          <p:cNvPr id="1656" name="Shape 1656"/>
          <p:cNvSpPr/>
          <p:nvPr>
            <p:ph type="title"/>
          </p:nvPr>
        </p:nvSpPr>
        <p:spPr>
          <a:xfrm>
            <a:off x="618203" y="129867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pPr/>
            <a:r>
              <a:t>Recommend System</a:t>
            </a:r>
          </a:p>
        </p:txBody>
      </p:sp>
      <p:grpSp>
        <p:nvGrpSpPr>
          <p:cNvPr id="1664" name="Group 1664"/>
          <p:cNvGrpSpPr/>
          <p:nvPr/>
        </p:nvGrpSpPr>
        <p:grpSpPr>
          <a:xfrm>
            <a:off x="7406349" y="2919539"/>
            <a:ext cx="2689107" cy="5044264"/>
            <a:chOff x="0" y="0"/>
            <a:chExt cx="2689105" cy="5044263"/>
          </a:xfrm>
        </p:grpSpPr>
        <p:grpSp>
          <p:nvGrpSpPr>
            <p:cNvPr id="1659" name="Group 1659"/>
            <p:cNvGrpSpPr/>
            <p:nvPr/>
          </p:nvGrpSpPr>
          <p:grpSpPr>
            <a:xfrm>
              <a:off x="43510" y="0"/>
              <a:ext cx="2589329" cy="4229482"/>
              <a:chOff x="0" y="30643"/>
              <a:chExt cx="2589327" cy="4229481"/>
            </a:xfrm>
          </p:grpSpPr>
          <p:sp>
            <p:nvSpPr>
              <p:cNvPr id="1657" name="Shape 1657"/>
              <p:cNvSpPr/>
              <p:nvPr/>
            </p:nvSpPr>
            <p:spPr>
              <a:xfrm>
                <a:off x="0" y="310416"/>
                <a:ext cx="2589328" cy="3949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658" name="Shape 1658"/>
              <p:cNvSpPr/>
              <p:nvPr/>
            </p:nvSpPr>
            <p:spPr>
              <a:xfrm>
                <a:off x="528564" y="30643"/>
                <a:ext cx="1532199" cy="1532200"/>
              </a:xfrm>
              <a:prstGeom prst="ellipse">
                <a:avLst/>
              </a:prstGeom>
              <a:solidFill>
                <a:srgbClr val="FFF5E2"/>
              </a:solidFill>
              <a:ln w="381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sp>
          <p:nvSpPr>
            <p:cNvPr id="1660" name="Shape 1660"/>
            <p:cNvSpPr/>
            <p:nvPr/>
          </p:nvSpPr>
          <p:spPr>
            <a:xfrm flipV="1">
              <a:off x="882437" y="4251898"/>
              <a:ext cx="1" cy="792366"/>
            </a:xfrm>
            <a:prstGeom prst="line">
              <a:avLst/>
            </a:pr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661" name="Shape 1661"/>
            <p:cNvSpPr/>
            <p:nvPr/>
          </p:nvSpPr>
          <p:spPr>
            <a:xfrm flipV="1">
              <a:off x="1914118" y="4251898"/>
              <a:ext cx="1" cy="792366"/>
            </a:xfrm>
            <a:prstGeom prst="line">
              <a:avLst/>
            </a:pr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662" name="Shape 1662"/>
            <p:cNvSpPr/>
            <p:nvPr/>
          </p:nvSpPr>
          <p:spPr>
            <a:xfrm flipH="1" flipV="1">
              <a:off x="-1" y="1355702"/>
              <a:ext cx="729219" cy="729218"/>
            </a:xfrm>
            <a:prstGeom prst="line">
              <a:avLst/>
            </a:pr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663" name="Shape 1663"/>
            <p:cNvSpPr/>
            <p:nvPr/>
          </p:nvSpPr>
          <p:spPr>
            <a:xfrm flipV="1">
              <a:off x="1929244" y="1340380"/>
              <a:ext cx="759862" cy="759862"/>
            </a:xfrm>
            <a:prstGeom prst="line">
              <a:avLst/>
            </a:pr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</p:grpSp>
      <p:sp>
        <p:nvSpPr>
          <p:cNvPr id="1665" name="Shape 1665"/>
          <p:cNvSpPr/>
          <p:nvPr/>
        </p:nvSpPr>
        <p:spPr>
          <a:xfrm>
            <a:off x="7891423" y="6174227"/>
            <a:ext cx="1718959" cy="901701"/>
          </a:xfrm>
          <a:prstGeom prst="rect">
            <a:avLst/>
          </a:prstGeom>
          <a:solidFill>
            <a:srgbClr val="FFF5E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>
                <a:solidFill>
                  <a:srgbClr val="E9467E"/>
                </a:solidFill>
              </a:defRPr>
            </a:lvl1pPr>
          </a:lstStyle>
          <a:p>
            <a:pPr/>
            <a:r>
              <a:t>Silvia</a:t>
            </a:r>
          </a:p>
        </p:txBody>
      </p:sp>
      <p:pic>
        <p:nvPicPr>
          <p:cNvPr id="1666" name="images.jpg"/>
          <p:cNvPicPr>
            <a:picLocks noChangeAspect="1"/>
          </p:cNvPicPr>
          <p:nvPr/>
        </p:nvPicPr>
        <p:blipFill>
          <a:blip r:embed="rId3">
            <a:extLst/>
          </a:blip>
          <a:srcRect l="18945" t="10866" r="15141" b="14555"/>
          <a:stretch>
            <a:fillRect/>
          </a:stretch>
        </p:blipFill>
        <p:spPr>
          <a:xfrm>
            <a:off x="3561110" y="3327102"/>
            <a:ext cx="620338" cy="970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372" fill="norm" stroke="1" extrusionOk="0">
                <a:moveTo>
                  <a:pt x="9766" y="9"/>
                </a:moveTo>
                <a:cubicBezTo>
                  <a:pt x="6791" y="108"/>
                  <a:pt x="3840" y="944"/>
                  <a:pt x="1605" y="2492"/>
                </a:cubicBezTo>
                <a:cubicBezTo>
                  <a:pt x="726" y="3102"/>
                  <a:pt x="0" y="3716"/>
                  <a:pt x="0" y="3856"/>
                </a:cubicBezTo>
                <a:cubicBezTo>
                  <a:pt x="0" y="4245"/>
                  <a:pt x="2051" y="5408"/>
                  <a:pt x="3777" y="5998"/>
                </a:cubicBezTo>
                <a:lnTo>
                  <a:pt x="5328" y="6523"/>
                </a:lnTo>
                <a:lnTo>
                  <a:pt x="6245" y="5823"/>
                </a:lnTo>
                <a:cubicBezTo>
                  <a:pt x="8032" y="4455"/>
                  <a:pt x="10616" y="4087"/>
                  <a:pt x="12720" y="4914"/>
                </a:cubicBezTo>
                <a:cubicBezTo>
                  <a:pt x="15050" y="5830"/>
                  <a:pt x="14985" y="7061"/>
                  <a:pt x="12545" y="8324"/>
                </a:cubicBezTo>
                <a:cubicBezTo>
                  <a:pt x="8096" y="10625"/>
                  <a:pt x="7336" y="11376"/>
                  <a:pt x="6852" y="13963"/>
                </a:cubicBezTo>
                <a:cubicBezTo>
                  <a:pt x="6655" y="15019"/>
                  <a:pt x="6692" y="15086"/>
                  <a:pt x="7446" y="15178"/>
                </a:cubicBezTo>
                <a:cubicBezTo>
                  <a:pt x="8736" y="15336"/>
                  <a:pt x="10951" y="15351"/>
                  <a:pt x="12086" y="15205"/>
                </a:cubicBezTo>
                <a:cubicBezTo>
                  <a:pt x="12941" y="15094"/>
                  <a:pt x="13132" y="14959"/>
                  <a:pt x="13138" y="14496"/>
                </a:cubicBezTo>
                <a:cubicBezTo>
                  <a:pt x="13148" y="13766"/>
                  <a:pt x="13812" y="13266"/>
                  <a:pt x="16457" y="11978"/>
                </a:cubicBezTo>
                <a:cubicBezTo>
                  <a:pt x="17635" y="11404"/>
                  <a:pt x="19033" y="10493"/>
                  <a:pt x="19559" y="9959"/>
                </a:cubicBezTo>
                <a:cubicBezTo>
                  <a:pt x="21532" y="7953"/>
                  <a:pt x="21600" y="5024"/>
                  <a:pt x="19707" y="3708"/>
                </a:cubicBezTo>
                <a:cubicBezTo>
                  <a:pt x="19227" y="3374"/>
                  <a:pt x="18908" y="2985"/>
                  <a:pt x="18992" y="2842"/>
                </a:cubicBezTo>
                <a:cubicBezTo>
                  <a:pt x="19077" y="2700"/>
                  <a:pt x="18663" y="2293"/>
                  <a:pt x="18075" y="1942"/>
                </a:cubicBezTo>
                <a:cubicBezTo>
                  <a:pt x="15738" y="545"/>
                  <a:pt x="12741" y="-89"/>
                  <a:pt x="9766" y="9"/>
                </a:cubicBezTo>
                <a:close/>
                <a:moveTo>
                  <a:pt x="10103" y="16210"/>
                </a:moveTo>
                <a:cubicBezTo>
                  <a:pt x="8359" y="16210"/>
                  <a:pt x="7555" y="16477"/>
                  <a:pt x="6906" y="17285"/>
                </a:cubicBezTo>
                <a:cubicBezTo>
                  <a:pt x="6238" y="18118"/>
                  <a:pt x="6265" y="19102"/>
                  <a:pt x="6974" y="19961"/>
                </a:cubicBezTo>
                <a:cubicBezTo>
                  <a:pt x="7289" y="20343"/>
                  <a:pt x="7516" y="20773"/>
                  <a:pt x="7473" y="20914"/>
                </a:cubicBezTo>
                <a:cubicBezTo>
                  <a:pt x="7430" y="21054"/>
                  <a:pt x="7739" y="21211"/>
                  <a:pt x="8161" y="21263"/>
                </a:cubicBezTo>
                <a:cubicBezTo>
                  <a:pt x="10163" y="21511"/>
                  <a:pt x="12570" y="21306"/>
                  <a:pt x="12342" y="20905"/>
                </a:cubicBezTo>
                <a:cubicBezTo>
                  <a:pt x="12267" y="20772"/>
                  <a:pt x="12449" y="20486"/>
                  <a:pt x="12734" y="20275"/>
                </a:cubicBezTo>
                <a:cubicBezTo>
                  <a:pt x="13018" y="20065"/>
                  <a:pt x="13311" y="19360"/>
                  <a:pt x="13395" y="18710"/>
                </a:cubicBezTo>
                <a:cubicBezTo>
                  <a:pt x="13535" y="17622"/>
                  <a:pt x="13462" y="17475"/>
                  <a:pt x="12518" y="16866"/>
                </a:cubicBezTo>
                <a:cubicBezTo>
                  <a:pt x="11706" y="16342"/>
                  <a:pt x="11209" y="16210"/>
                  <a:pt x="10103" y="1621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67" name="Shape 1667"/>
          <p:cNvSpPr/>
          <p:nvPr/>
        </p:nvSpPr>
        <p:spPr>
          <a:xfrm>
            <a:off x="6539760" y="2211126"/>
            <a:ext cx="4349636" cy="6590495"/>
          </a:xfrm>
          <a:prstGeom prst="roundRect">
            <a:avLst>
              <a:gd name="adj" fmla="val 12219"/>
            </a:avLst>
          </a:prstGeom>
          <a:ln w="635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  <p:sp>
        <p:nvSpPr>
          <p:cNvPr id="1668" name="Shape 166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6" grpId="1"/>
      <p:bldP build="whole" bldLvl="1" animBg="1" rev="0" advAuto="0" spid="1665" grpId="2"/>
      <p:bldP build="whole" bldLvl="1" animBg="1" rev="0" advAuto="0" spid="1667" grpId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Shape 1672"/>
          <p:cNvSpPr/>
          <p:nvPr>
            <p:ph type="title"/>
          </p:nvPr>
        </p:nvSpPr>
        <p:spPr>
          <a:xfrm>
            <a:off x="618203" y="129867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pPr/>
            <a:r>
              <a:t>Recommend System</a:t>
            </a:r>
          </a:p>
        </p:txBody>
      </p:sp>
      <p:grpSp>
        <p:nvGrpSpPr>
          <p:cNvPr id="1675" name="Group 1675"/>
          <p:cNvGrpSpPr/>
          <p:nvPr/>
        </p:nvGrpSpPr>
        <p:grpSpPr>
          <a:xfrm>
            <a:off x="954337" y="4590461"/>
            <a:ext cx="2285340" cy="2692956"/>
            <a:chOff x="0" y="0"/>
            <a:chExt cx="2285339" cy="2692955"/>
          </a:xfrm>
        </p:grpSpPr>
        <p:sp>
          <p:nvSpPr>
            <p:cNvPr id="1673" name="Shape 1673"/>
            <p:cNvSpPr/>
            <p:nvPr/>
          </p:nvSpPr>
          <p:spPr>
            <a:xfrm>
              <a:off x="56452" y="2019855"/>
              <a:ext cx="2228888" cy="673101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300">
                  <a:solidFill>
                    <a:srgbClr val="53585F"/>
                  </a:solidFill>
                </a:defRPr>
              </a:lvl1pPr>
            </a:lstStyle>
            <a:p>
              <a:pPr/>
              <a:r>
                <a:t>Extension</a:t>
              </a:r>
            </a:p>
          </p:txBody>
        </p:sp>
        <p:pic>
          <p:nvPicPr>
            <p:cNvPr id="1674" name="icon1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065427" cy="206542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</p:grpSp>
      <p:grpSp>
        <p:nvGrpSpPr>
          <p:cNvPr id="1685" name="Group 1685"/>
          <p:cNvGrpSpPr/>
          <p:nvPr/>
        </p:nvGrpSpPr>
        <p:grpSpPr>
          <a:xfrm>
            <a:off x="11101090" y="206889"/>
            <a:ext cx="1545992" cy="2899993"/>
            <a:chOff x="0" y="57146"/>
            <a:chExt cx="1545990" cy="2899991"/>
          </a:xfrm>
        </p:grpSpPr>
        <p:grpSp>
          <p:nvGrpSpPr>
            <p:cNvPr id="1683" name="Group 1683"/>
            <p:cNvGrpSpPr/>
            <p:nvPr/>
          </p:nvGrpSpPr>
          <p:grpSpPr>
            <a:xfrm>
              <a:off x="0" y="57146"/>
              <a:ext cx="1545991" cy="2899993"/>
              <a:chOff x="0" y="0"/>
              <a:chExt cx="1545990" cy="2899991"/>
            </a:xfrm>
          </p:grpSpPr>
          <p:grpSp>
            <p:nvGrpSpPr>
              <p:cNvPr id="1678" name="Group 1678"/>
              <p:cNvGrpSpPr/>
              <p:nvPr/>
            </p:nvGrpSpPr>
            <p:grpSpPr>
              <a:xfrm>
                <a:off x="25014" y="0"/>
                <a:ext cx="1488628" cy="2431567"/>
                <a:chOff x="0" y="17617"/>
                <a:chExt cx="1488627" cy="2431566"/>
              </a:xfrm>
            </p:grpSpPr>
            <p:sp>
              <p:nvSpPr>
                <p:cNvPr id="1676" name="Shape 1676"/>
                <p:cNvSpPr/>
                <p:nvPr/>
              </p:nvSpPr>
              <p:spPr>
                <a:xfrm>
                  <a:off x="0" y="178461"/>
                  <a:ext cx="1488628" cy="22707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  <p:sp>
              <p:nvSpPr>
                <p:cNvPr id="1677" name="Shape 1677"/>
                <p:cNvSpPr/>
                <p:nvPr/>
              </p:nvSpPr>
              <p:spPr>
                <a:xfrm>
                  <a:off x="303876" y="17617"/>
                  <a:ext cx="880875" cy="880875"/>
                </a:xfrm>
                <a:prstGeom prst="ellipse">
                  <a:avLst/>
                </a:prstGeom>
                <a:solidFill>
                  <a:srgbClr val="FFF5E2"/>
                </a:solidFill>
                <a:ln w="381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</p:grpSp>
          <p:sp>
            <p:nvSpPr>
              <p:cNvPr id="1679" name="Shape 1679"/>
              <p:cNvSpPr/>
              <p:nvPr/>
            </p:nvSpPr>
            <p:spPr>
              <a:xfrm flipV="1">
                <a:off x="507321" y="2444454"/>
                <a:ext cx="1" cy="455538"/>
              </a:xfrm>
              <a:prstGeom prst="line">
                <a:avLst/>
              </a:prstGeom>
              <a:noFill/>
              <a:ln w="381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680" name="Shape 1680"/>
              <p:cNvSpPr/>
              <p:nvPr/>
            </p:nvSpPr>
            <p:spPr>
              <a:xfrm flipV="1">
                <a:off x="1100443" y="2444454"/>
                <a:ext cx="1" cy="455538"/>
              </a:xfrm>
              <a:prstGeom prst="line">
                <a:avLst/>
              </a:prstGeom>
              <a:noFill/>
              <a:ln w="381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681" name="Shape 1681"/>
              <p:cNvSpPr/>
              <p:nvPr/>
            </p:nvSpPr>
            <p:spPr>
              <a:xfrm flipH="1" flipV="1">
                <a:off x="0" y="779405"/>
                <a:ext cx="419234" cy="419234"/>
              </a:xfrm>
              <a:prstGeom prst="line">
                <a:avLst/>
              </a:prstGeom>
              <a:noFill/>
              <a:ln w="381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682" name="Shape 1682"/>
              <p:cNvSpPr/>
              <p:nvPr/>
            </p:nvSpPr>
            <p:spPr>
              <a:xfrm flipV="1">
                <a:off x="1109139" y="770596"/>
                <a:ext cx="436852" cy="436852"/>
              </a:xfrm>
              <a:prstGeom prst="line">
                <a:avLst/>
              </a:prstGeom>
              <a:noFill/>
              <a:ln w="381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pic>
          <p:nvPicPr>
            <p:cNvPr id="1684" name="images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8944" t="10844" r="15170" b="14569"/>
            <a:stretch>
              <a:fillRect/>
            </a:stretch>
          </p:blipFill>
          <p:spPr>
            <a:xfrm>
              <a:off x="589594" y="230319"/>
              <a:ext cx="366764" cy="573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372" fill="norm" stroke="1" extrusionOk="0">
                  <a:moveTo>
                    <a:pt x="9762" y="9"/>
                  </a:moveTo>
                  <a:cubicBezTo>
                    <a:pt x="6787" y="108"/>
                    <a:pt x="3832" y="944"/>
                    <a:pt x="1597" y="2492"/>
                  </a:cubicBezTo>
                  <a:cubicBezTo>
                    <a:pt x="717" y="3102"/>
                    <a:pt x="0" y="3712"/>
                    <a:pt x="0" y="3852"/>
                  </a:cubicBezTo>
                  <a:cubicBezTo>
                    <a:pt x="0" y="4241"/>
                    <a:pt x="2060" y="5405"/>
                    <a:pt x="3786" y="5995"/>
                  </a:cubicBezTo>
                  <a:lnTo>
                    <a:pt x="5315" y="6527"/>
                  </a:lnTo>
                  <a:lnTo>
                    <a:pt x="6250" y="5833"/>
                  </a:lnTo>
                  <a:cubicBezTo>
                    <a:pt x="8036" y="4464"/>
                    <a:pt x="10623" y="4104"/>
                    <a:pt x="12727" y="4931"/>
                  </a:cubicBezTo>
                  <a:cubicBezTo>
                    <a:pt x="15058" y="5847"/>
                    <a:pt x="14986" y="7068"/>
                    <a:pt x="12545" y="8331"/>
                  </a:cubicBezTo>
                  <a:cubicBezTo>
                    <a:pt x="8096" y="10632"/>
                    <a:pt x="7349" y="11375"/>
                    <a:pt x="6866" y="13962"/>
                  </a:cubicBezTo>
                  <a:cubicBezTo>
                    <a:pt x="6668" y="15018"/>
                    <a:pt x="6704" y="15097"/>
                    <a:pt x="7459" y="15189"/>
                  </a:cubicBezTo>
                  <a:cubicBezTo>
                    <a:pt x="8749" y="15346"/>
                    <a:pt x="10954" y="15350"/>
                    <a:pt x="12089" y="15203"/>
                  </a:cubicBezTo>
                  <a:cubicBezTo>
                    <a:pt x="12944" y="15093"/>
                    <a:pt x="13132" y="14972"/>
                    <a:pt x="13138" y="14509"/>
                  </a:cubicBezTo>
                  <a:cubicBezTo>
                    <a:pt x="13148" y="13778"/>
                    <a:pt x="13823" y="13269"/>
                    <a:pt x="16468" y="11981"/>
                  </a:cubicBezTo>
                  <a:cubicBezTo>
                    <a:pt x="17647" y="11407"/>
                    <a:pt x="19021" y="10506"/>
                    <a:pt x="19547" y="9971"/>
                  </a:cubicBezTo>
                  <a:cubicBezTo>
                    <a:pt x="21521" y="7965"/>
                    <a:pt x="21600" y="5036"/>
                    <a:pt x="19707" y="3719"/>
                  </a:cubicBezTo>
                  <a:cubicBezTo>
                    <a:pt x="19227" y="3385"/>
                    <a:pt x="18915" y="2990"/>
                    <a:pt x="19000" y="2847"/>
                  </a:cubicBezTo>
                  <a:cubicBezTo>
                    <a:pt x="19085" y="2705"/>
                    <a:pt x="18652" y="2297"/>
                    <a:pt x="18065" y="1946"/>
                  </a:cubicBezTo>
                  <a:cubicBezTo>
                    <a:pt x="15727" y="549"/>
                    <a:pt x="12738" y="-89"/>
                    <a:pt x="9762" y="9"/>
                  </a:cubicBezTo>
                  <a:close/>
                  <a:moveTo>
                    <a:pt x="10104" y="16209"/>
                  </a:moveTo>
                  <a:cubicBezTo>
                    <a:pt x="8360" y="16209"/>
                    <a:pt x="7560" y="16479"/>
                    <a:pt x="6911" y="17287"/>
                  </a:cubicBezTo>
                  <a:cubicBezTo>
                    <a:pt x="6243" y="18120"/>
                    <a:pt x="6270" y="19104"/>
                    <a:pt x="6980" y="19963"/>
                  </a:cubicBezTo>
                  <a:cubicBezTo>
                    <a:pt x="7295" y="20345"/>
                    <a:pt x="7524" y="20783"/>
                    <a:pt x="7481" y="20923"/>
                  </a:cubicBezTo>
                  <a:cubicBezTo>
                    <a:pt x="7439" y="21064"/>
                    <a:pt x="7744" y="21211"/>
                    <a:pt x="8166" y="21263"/>
                  </a:cubicBezTo>
                  <a:cubicBezTo>
                    <a:pt x="10168" y="21511"/>
                    <a:pt x="12567" y="21310"/>
                    <a:pt x="12340" y="20909"/>
                  </a:cubicBezTo>
                  <a:cubicBezTo>
                    <a:pt x="12264" y="20775"/>
                    <a:pt x="12442" y="20484"/>
                    <a:pt x="12727" y="20273"/>
                  </a:cubicBezTo>
                  <a:cubicBezTo>
                    <a:pt x="13012" y="20062"/>
                    <a:pt x="13328" y="19371"/>
                    <a:pt x="13412" y="18721"/>
                  </a:cubicBezTo>
                  <a:cubicBezTo>
                    <a:pt x="13552" y="17633"/>
                    <a:pt x="13467" y="17482"/>
                    <a:pt x="12522" y="16874"/>
                  </a:cubicBezTo>
                  <a:cubicBezTo>
                    <a:pt x="11710" y="16350"/>
                    <a:pt x="11210" y="16209"/>
                    <a:pt x="10104" y="16209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1701" name="Group 1701"/>
          <p:cNvGrpSpPr/>
          <p:nvPr/>
        </p:nvGrpSpPr>
        <p:grpSpPr>
          <a:xfrm>
            <a:off x="9483079" y="4021380"/>
            <a:ext cx="2221841" cy="3515166"/>
            <a:chOff x="0" y="0"/>
            <a:chExt cx="2221839" cy="3515165"/>
          </a:xfrm>
        </p:grpSpPr>
        <p:sp>
          <p:nvSpPr>
            <p:cNvPr id="1686" name="Shape 1686"/>
            <p:cNvSpPr/>
            <p:nvPr/>
          </p:nvSpPr>
          <p:spPr>
            <a:xfrm>
              <a:off x="0" y="0"/>
              <a:ext cx="2221840" cy="3037577"/>
            </a:xfrm>
            <a:prstGeom prst="roundRect">
              <a:avLst>
                <a:gd name="adj" fmla="val 8147"/>
              </a:avLst>
            </a:prstGeom>
            <a:solidFill>
              <a:srgbClr val="FFF5E2"/>
            </a:solidFill>
            <a:ln w="635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687" name="Shape 1687"/>
            <p:cNvSpPr/>
            <p:nvPr/>
          </p:nvSpPr>
          <p:spPr>
            <a:xfrm>
              <a:off x="116230" y="31111"/>
              <a:ext cx="1880261" cy="1724913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005493"/>
                  </a:solidFill>
                </a:defRPr>
              </a:pPr>
              <a:r>
                <a:t>Jobs</a:t>
              </a:r>
            </a:p>
            <a:p>
              <a:pPr>
                <a:defRPr sz="2200">
                  <a:solidFill>
                    <a:srgbClr val="005493"/>
                  </a:solidFill>
                </a:defRPr>
              </a:pPr>
              <a:r>
                <a:t> - Engineer</a:t>
              </a:r>
            </a:p>
            <a:p>
              <a:pPr>
                <a:defRPr sz="2200">
                  <a:solidFill>
                    <a:srgbClr val="005493"/>
                  </a:solidFill>
                </a:defRPr>
              </a:pPr>
              <a:r>
                <a:t> - Marketing</a:t>
              </a:r>
            </a:p>
          </p:txBody>
        </p:sp>
        <p:sp>
          <p:nvSpPr>
            <p:cNvPr id="1688" name="Shape 1688"/>
            <p:cNvSpPr/>
            <p:nvPr/>
          </p:nvSpPr>
          <p:spPr>
            <a:xfrm flipV="1">
              <a:off x="912639" y="1719031"/>
              <a:ext cx="1" cy="1088393"/>
            </a:xfrm>
            <a:prstGeom prst="line">
              <a:avLst/>
            </a:prstGeom>
            <a:noFill/>
            <a:ln w="88900" cap="rnd">
              <a:solidFill>
                <a:srgbClr val="005493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grpSp>
          <p:nvGrpSpPr>
            <p:cNvPr id="1700" name="Group 1700"/>
            <p:cNvGrpSpPr/>
            <p:nvPr/>
          </p:nvGrpSpPr>
          <p:grpSpPr>
            <a:xfrm>
              <a:off x="1102484" y="2218819"/>
              <a:ext cx="1098490" cy="1296347"/>
              <a:chOff x="0" y="0"/>
              <a:chExt cx="1098488" cy="1296345"/>
            </a:xfrm>
          </p:grpSpPr>
          <p:grpSp>
            <p:nvGrpSpPr>
              <p:cNvPr id="1698" name="Group 1698"/>
              <p:cNvGrpSpPr/>
              <p:nvPr/>
            </p:nvGrpSpPr>
            <p:grpSpPr>
              <a:xfrm>
                <a:off x="0" y="0"/>
                <a:ext cx="1098489" cy="1296346"/>
                <a:chOff x="0" y="0"/>
                <a:chExt cx="1098488" cy="1296345"/>
              </a:xfrm>
            </p:grpSpPr>
            <p:sp>
              <p:nvSpPr>
                <p:cNvPr id="1689" name="Shape 1689"/>
                <p:cNvSpPr/>
                <p:nvPr/>
              </p:nvSpPr>
              <p:spPr>
                <a:xfrm>
                  <a:off x="48899" y="0"/>
                  <a:ext cx="1000691" cy="231833"/>
                </a:xfrm>
                <a:prstGeom prst="ellipse">
                  <a:avLst/>
                </a:pr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  <p:sp>
              <p:nvSpPr>
                <p:cNvPr id="1730" name="Shape 1730"/>
                <p:cNvSpPr/>
                <p:nvPr/>
              </p:nvSpPr>
              <p:spPr>
                <a:xfrm>
                  <a:off x="52822" y="385445"/>
                  <a:ext cx="866458" cy="852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597" fill="norm" stroke="1" extrusionOk="0">
                      <a:moveTo>
                        <a:pt x="0" y="0"/>
                      </a:moveTo>
                      <a:cubicBezTo>
                        <a:pt x="6453" y="18706"/>
                        <a:pt x="13653" y="21600"/>
                        <a:pt x="21600" y="8683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731" name="Shape 1731"/>
                <p:cNvSpPr/>
                <p:nvPr/>
              </p:nvSpPr>
              <p:spPr>
                <a:xfrm>
                  <a:off x="52822" y="663269"/>
                  <a:ext cx="866458" cy="852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597" fill="norm" stroke="1" extrusionOk="0">
                      <a:moveTo>
                        <a:pt x="0" y="0"/>
                      </a:moveTo>
                      <a:cubicBezTo>
                        <a:pt x="6453" y="18706"/>
                        <a:pt x="13653" y="21600"/>
                        <a:pt x="21600" y="8683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grpSp>
              <p:nvGrpSpPr>
                <p:cNvPr id="1694" name="Group 1694"/>
                <p:cNvGrpSpPr/>
                <p:nvPr/>
              </p:nvGrpSpPr>
              <p:grpSpPr>
                <a:xfrm>
                  <a:off x="0" y="1017428"/>
                  <a:ext cx="1098489" cy="278918"/>
                  <a:chOff x="0" y="0"/>
                  <a:chExt cx="1098488" cy="278916"/>
                </a:xfrm>
              </p:grpSpPr>
              <p:sp>
                <p:nvSpPr>
                  <p:cNvPr id="1692" name="Shape 1692"/>
                  <p:cNvSpPr/>
                  <p:nvPr/>
                </p:nvSpPr>
                <p:spPr>
                  <a:xfrm>
                    <a:off x="48899" y="47084"/>
                    <a:ext cx="1000691" cy="231833"/>
                  </a:xfrm>
                  <a:prstGeom prst="ellipse">
                    <a:avLst/>
                  </a:pr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defRPr b="0" sz="10000">
                        <a:solidFill>
                          <a:srgbClr val="000000"/>
                        </a:solidFill>
                        <a:latin typeface="Brush Script MT"/>
                        <a:ea typeface="Brush Script MT"/>
                        <a:cs typeface="Brush Script MT"/>
                        <a:sym typeface="Brush Script MT"/>
                      </a:defRPr>
                    </a:pPr>
                  </a:p>
                </p:txBody>
              </p:sp>
              <p:sp>
                <p:nvSpPr>
                  <p:cNvPr id="1693" name="Shape 1693"/>
                  <p:cNvSpPr/>
                  <p:nvPr/>
                </p:nvSpPr>
                <p:spPr>
                  <a:xfrm>
                    <a:off x="0" y="0"/>
                    <a:ext cx="1098489" cy="165699"/>
                  </a:xfrm>
                  <a:prstGeom prst="rect">
                    <a:avLst/>
                  </a:prstGeom>
                  <a:solidFill>
                    <a:srgbClr val="FFF5E2"/>
                  </a:solidFill>
                  <a:ln w="3175" cap="flat">
                    <a:solidFill>
                      <a:srgbClr val="FFF3D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defRPr b="0" sz="10000">
                        <a:solidFill>
                          <a:srgbClr val="000000"/>
                        </a:solidFill>
                        <a:latin typeface="Brush Script MT"/>
                        <a:ea typeface="Brush Script MT"/>
                        <a:cs typeface="Brush Script MT"/>
                        <a:sym typeface="Brush Script MT"/>
                      </a:defRPr>
                    </a:pPr>
                  </a:p>
                </p:txBody>
              </p:sp>
            </p:grpSp>
            <p:sp>
              <p:nvSpPr>
                <p:cNvPr id="1732" name="Shape 1732"/>
                <p:cNvSpPr/>
                <p:nvPr/>
              </p:nvSpPr>
              <p:spPr>
                <a:xfrm>
                  <a:off x="52822" y="923449"/>
                  <a:ext cx="866458" cy="852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597" fill="norm" stroke="1" extrusionOk="0">
                      <a:moveTo>
                        <a:pt x="0" y="0"/>
                      </a:moveTo>
                      <a:cubicBezTo>
                        <a:pt x="6453" y="18706"/>
                        <a:pt x="13653" y="21600"/>
                        <a:pt x="21600" y="8683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696" name="Shape 1696"/>
                <p:cNvSpPr/>
                <p:nvPr/>
              </p:nvSpPr>
              <p:spPr>
                <a:xfrm flipV="1">
                  <a:off x="47181" y="125828"/>
                  <a:ext cx="1" cy="1061005"/>
                </a:xfrm>
                <a:prstGeom prst="line">
                  <a:avLst/>
                </a:pr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  <p:sp>
              <p:nvSpPr>
                <p:cNvPr id="1697" name="Shape 1697"/>
                <p:cNvSpPr/>
                <p:nvPr/>
              </p:nvSpPr>
              <p:spPr>
                <a:xfrm flipV="1">
                  <a:off x="1052875" y="125828"/>
                  <a:ext cx="1" cy="1061005"/>
                </a:xfrm>
                <a:prstGeom prst="line">
                  <a:avLst/>
                </a:pr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</p:grpSp>
          <p:sp>
            <p:nvSpPr>
              <p:cNvPr id="1699" name="Shape 1699"/>
              <p:cNvSpPr/>
              <p:nvPr/>
            </p:nvSpPr>
            <p:spPr>
              <a:xfrm>
                <a:off x="331369" y="580149"/>
                <a:ext cx="696580" cy="493375"/>
              </a:xfrm>
              <a:prstGeom prst="rect">
                <a:avLst/>
              </a:prstGeom>
              <a:solidFill>
                <a:srgbClr val="FFF5E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DB</a:t>
                </a:r>
              </a:p>
            </p:txBody>
          </p:sp>
        </p:grpSp>
      </p:grpSp>
      <p:grpSp>
        <p:nvGrpSpPr>
          <p:cNvPr id="1705" name="Group 1705"/>
          <p:cNvGrpSpPr/>
          <p:nvPr/>
        </p:nvGrpSpPr>
        <p:grpSpPr>
          <a:xfrm>
            <a:off x="2983620" y="5977616"/>
            <a:ext cx="6009208" cy="1855289"/>
            <a:chOff x="-7500" y="22807"/>
            <a:chExt cx="6009206" cy="1855288"/>
          </a:xfrm>
        </p:grpSpPr>
        <p:pic>
          <p:nvPicPr>
            <p:cNvPr id="1733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7501" y="22807"/>
              <a:ext cx="6009208" cy="613983"/>
            </a:xfrm>
            <a:prstGeom prst="rect">
              <a:avLst/>
            </a:prstGeom>
            <a:effectLst/>
          </p:spPr>
        </p:pic>
        <p:pic>
          <p:nvPicPr>
            <p:cNvPr id="1703" name="640_c61f2ece732e7cdb765fd6114ac7feea.jp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85" t="13495" r="59382" b="8371"/>
            <a:stretch>
              <a:fillRect/>
            </a:stretch>
          </p:blipFill>
          <p:spPr>
            <a:xfrm>
              <a:off x="967718" y="181631"/>
              <a:ext cx="1023664" cy="105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07" fill="norm" stroke="1" extrusionOk="0">
                  <a:moveTo>
                    <a:pt x="13320" y="3"/>
                  </a:moveTo>
                  <a:cubicBezTo>
                    <a:pt x="13119" y="19"/>
                    <a:pt x="12946" y="103"/>
                    <a:pt x="12836" y="270"/>
                  </a:cubicBezTo>
                  <a:cubicBezTo>
                    <a:pt x="12688" y="497"/>
                    <a:pt x="12567" y="996"/>
                    <a:pt x="12561" y="1385"/>
                  </a:cubicBezTo>
                  <a:cubicBezTo>
                    <a:pt x="12544" y="2494"/>
                    <a:pt x="11488" y="4469"/>
                    <a:pt x="10184" y="5836"/>
                  </a:cubicBezTo>
                  <a:cubicBezTo>
                    <a:pt x="9528" y="6525"/>
                    <a:pt x="8532" y="8046"/>
                    <a:pt x="7974" y="9214"/>
                  </a:cubicBezTo>
                  <a:cubicBezTo>
                    <a:pt x="7347" y="10525"/>
                    <a:pt x="6754" y="11390"/>
                    <a:pt x="6414" y="11476"/>
                  </a:cubicBezTo>
                  <a:cubicBezTo>
                    <a:pt x="5925" y="11599"/>
                    <a:pt x="5854" y="11950"/>
                    <a:pt x="5780" y="14619"/>
                  </a:cubicBezTo>
                  <a:cubicBezTo>
                    <a:pt x="5667" y="18752"/>
                    <a:pt x="5134" y="18537"/>
                    <a:pt x="5030" y="14312"/>
                  </a:cubicBezTo>
                  <a:lnTo>
                    <a:pt x="4946" y="10991"/>
                  </a:lnTo>
                  <a:lnTo>
                    <a:pt x="2469" y="10991"/>
                  </a:lnTo>
                  <a:lnTo>
                    <a:pt x="0" y="10991"/>
                  </a:lnTo>
                  <a:lnTo>
                    <a:pt x="0" y="12050"/>
                  </a:lnTo>
                  <a:cubicBezTo>
                    <a:pt x="9" y="13630"/>
                    <a:pt x="807" y="20542"/>
                    <a:pt x="1018" y="20872"/>
                  </a:cubicBezTo>
                  <a:cubicBezTo>
                    <a:pt x="1118" y="21030"/>
                    <a:pt x="2043" y="21155"/>
                    <a:pt x="3069" y="21155"/>
                  </a:cubicBezTo>
                  <a:lnTo>
                    <a:pt x="4929" y="21155"/>
                  </a:lnTo>
                  <a:lnTo>
                    <a:pt x="5021" y="19741"/>
                  </a:lnTo>
                  <a:cubicBezTo>
                    <a:pt x="5125" y="18075"/>
                    <a:pt x="5659" y="17727"/>
                    <a:pt x="5789" y="19240"/>
                  </a:cubicBezTo>
                  <a:cubicBezTo>
                    <a:pt x="5872" y="20208"/>
                    <a:pt x="5961" y="20307"/>
                    <a:pt x="6956" y="20468"/>
                  </a:cubicBezTo>
                  <a:cubicBezTo>
                    <a:pt x="7549" y="20565"/>
                    <a:pt x="8627" y="20806"/>
                    <a:pt x="9350" y="21010"/>
                  </a:cubicBezTo>
                  <a:cubicBezTo>
                    <a:pt x="11022" y="21480"/>
                    <a:pt x="17340" y="21555"/>
                    <a:pt x="18191" y="21115"/>
                  </a:cubicBezTo>
                  <a:cubicBezTo>
                    <a:pt x="19048" y="20671"/>
                    <a:pt x="19848" y="19713"/>
                    <a:pt x="19859" y="19103"/>
                  </a:cubicBezTo>
                  <a:cubicBezTo>
                    <a:pt x="19865" y="18825"/>
                    <a:pt x="20149" y="18228"/>
                    <a:pt x="20493" y="17778"/>
                  </a:cubicBezTo>
                  <a:cubicBezTo>
                    <a:pt x="20967" y="17159"/>
                    <a:pt x="21079" y="16718"/>
                    <a:pt x="20952" y="15960"/>
                  </a:cubicBezTo>
                  <a:cubicBezTo>
                    <a:pt x="20856" y="15386"/>
                    <a:pt x="20910" y="14877"/>
                    <a:pt x="21086" y="14772"/>
                  </a:cubicBezTo>
                  <a:cubicBezTo>
                    <a:pt x="21265" y="14665"/>
                    <a:pt x="21332" y="14053"/>
                    <a:pt x="21244" y="13302"/>
                  </a:cubicBezTo>
                  <a:cubicBezTo>
                    <a:pt x="21162" y="12595"/>
                    <a:pt x="21226" y="11742"/>
                    <a:pt x="21386" y="11403"/>
                  </a:cubicBezTo>
                  <a:cubicBezTo>
                    <a:pt x="21600" y="10949"/>
                    <a:pt x="21549" y="10556"/>
                    <a:pt x="21202" y="9909"/>
                  </a:cubicBezTo>
                  <a:cubicBezTo>
                    <a:pt x="20497" y="8591"/>
                    <a:pt x="19810" y="8353"/>
                    <a:pt x="17265" y="8567"/>
                  </a:cubicBezTo>
                  <a:cubicBezTo>
                    <a:pt x="15566" y="8710"/>
                    <a:pt x="14914" y="8665"/>
                    <a:pt x="14480" y="8357"/>
                  </a:cubicBezTo>
                  <a:cubicBezTo>
                    <a:pt x="13923" y="7963"/>
                    <a:pt x="13927" y="7922"/>
                    <a:pt x="14730" y="6192"/>
                  </a:cubicBezTo>
                  <a:cubicBezTo>
                    <a:pt x="15802" y="3882"/>
                    <a:pt x="15945" y="2637"/>
                    <a:pt x="15280" y="1393"/>
                  </a:cubicBezTo>
                  <a:cubicBezTo>
                    <a:pt x="14819" y="529"/>
                    <a:pt x="13923" y="-45"/>
                    <a:pt x="13320" y="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704" name="Shape 1704"/>
            <p:cNvSpPr/>
            <p:nvPr/>
          </p:nvSpPr>
          <p:spPr>
            <a:xfrm>
              <a:off x="0" y="1268495"/>
              <a:ext cx="295910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005493"/>
                  </a:solidFill>
                </a:defRPr>
              </a:lvl1pPr>
            </a:lstStyle>
            <a:p>
              <a:pPr/>
              <a:r>
                <a:t>猜您有興趣的職缺</a:t>
              </a:r>
            </a:p>
          </p:txBody>
        </p:sp>
      </p:grpSp>
      <p:grpSp>
        <p:nvGrpSpPr>
          <p:cNvPr id="1728" name="Group 1728"/>
          <p:cNvGrpSpPr/>
          <p:nvPr/>
        </p:nvGrpSpPr>
        <p:grpSpPr>
          <a:xfrm>
            <a:off x="2993883" y="3548430"/>
            <a:ext cx="5856229" cy="2983381"/>
            <a:chOff x="-38109" y="0"/>
            <a:chExt cx="5856227" cy="2983379"/>
          </a:xfrm>
        </p:grpSpPr>
        <p:pic>
          <p:nvPicPr>
            <p:cNvPr id="1735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8110" y="830104"/>
              <a:ext cx="5856228" cy="546330"/>
            </a:xfrm>
            <a:prstGeom prst="rect">
              <a:avLst/>
            </a:prstGeom>
            <a:effectLst/>
          </p:spPr>
        </p:pic>
        <p:grpSp>
          <p:nvGrpSpPr>
            <p:cNvPr id="1726" name="Group 1726"/>
            <p:cNvGrpSpPr/>
            <p:nvPr/>
          </p:nvGrpSpPr>
          <p:grpSpPr>
            <a:xfrm>
              <a:off x="1274991" y="688665"/>
              <a:ext cx="2750025" cy="2294715"/>
              <a:chOff x="0" y="0"/>
              <a:chExt cx="2750024" cy="2294714"/>
            </a:xfrm>
          </p:grpSpPr>
          <p:grpSp>
            <p:nvGrpSpPr>
              <p:cNvPr id="1724" name="Group 1724"/>
              <p:cNvGrpSpPr/>
              <p:nvPr/>
            </p:nvGrpSpPr>
            <p:grpSpPr>
              <a:xfrm>
                <a:off x="676251" y="0"/>
                <a:ext cx="2073774" cy="2294715"/>
                <a:chOff x="0" y="0"/>
                <a:chExt cx="2073772" cy="2294714"/>
              </a:xfrm>
            </p:grpSpPr>
            <p:sp>
              <p:nvSpPr>
                <p:cNvPr id="1737" name="Shape 1737"/>
                <p:cNvSpPr/>
                <p:nvPr/>
              </p:nvSpPr>
              <p:spPr>
                <a:xfrm>
                  <a:off x="560562" y="4648"/>
                  <a:ext cx="1513211" cy="691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9394" y="2163"/>
                        <a:pt x="16594" y="9363"/>
                        <a:pt x="21600" y="2160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738" name="Shape 1738"/>
                <p:cNvSpPr/>
                <p:nvPr/>
              </p:nvSpPr>
              <p:spPr>
                <a:xfrm>
                  <a:off x="3633" y="449075"/>
                  <a:ext cx="1439111" cy="5040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93" fill="norm" stroke="1" extrusionOk="0">
                      <a:moveTo>
                        <a:pt x="0" y="18"/>
                      </a:moveTo>
                      <a:cubicBezTo>
                        <a:pt x="8015" y="-407"/>
                        <a:pt x="15215" y="6651"/>
                        <a:pt x="21600" y="21193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739" name="Shape 1739"/>
                <p:cNvSpPr/>
                <p:nvPr/>
              </p:nvSpPr>
              <p:spPr>
                <a:xfrm>
                  <a:off x="6872" y="423161"/>
                  <a:ext cx="31337" cy="15918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740" name="Shape 1740"/>
                <p:cNvSpPr/>
                <p:nvPr/>
              </p:nvSpPr>
              <p:spPr>
                <a:xfrm>
                  <a:off x="1253066" y="943557"/>
                  <a:ext cx="181827" cy="13278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741" name="Shape 1741"/>
                <p:cNvSpPr/>
                <p:nvPr/>
              </p:nvSpPr>
              <p:spPr>
                <a:xfrm>
                  <a:off x="31109" y="1995539"/>
                  <a:ext cx="1214570" cy="2875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198" fill="norm" stroke="1" extrusionOk="0">
                      <a:moveTo>
                        <a:pt x="0" y="0"/>
                      </a:moveTo>
                      <a:cubicBezTo>
                        <a:pt x="10775" y="15482"/>
                        <a:pt x="17975" y="21600"/>
                        <a:pt x="21600" y="18355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742" name="Shape 1742"/>
                <p:cNvSpPr/>
                <p:nvPr/>
              </p:nvSpPr>
              <p:spPr>
                <a:xfrm>
                  <a:off x="0" y="0"/>
                  <a:ext cx="580237" cy="4428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743" name="Shape 1743"/>
                <p:cNvSpPr/>
                <p:nvPr/>
              </p:nvSpPr>
              <p:spPr>
                <a:xfrm>
                  <a:off x="1442461" y="674726"/>
                  <a:ext cx="612900" cy="2864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05" fill="norm" stroke="1" extrusionOk="0">
                      <a:moveTo>
                        <a:pt x="0" y="19061"/>
                      </a:moveTo>
                      <a:cubicBezTo>
                        <a:pt x="11157" y="21600"/>
                        <a:pt x="18357" y="15246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744" name="Shape 1744"/>
                <p:cNvSpPr/>
                <p:nvPr/>
              </p:nvSpPr>
              <p:spPr>
                <a:xfrm>
                  <a:off x="1701853" y="675218"/>
                  <a:ext cx="370414" cy="14828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745" name="Shape 1745"/>
                <p:cNvSpPr/>
                <p:nvPr/>
              </p:nvSpPr>
              <p:spPr>
                <a:xfrm>
                  <a:off x="1240195" y="2144326"/>
                  <a:ext cx="467071" cy="1503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641" fill="norm" stroke="1" extrusionOk="0">
                      <a:moveTo>
                        <a:pt x="0" y="14404"/>
                      </a:moveTo>
                      <a:cubicBezTo>
                        <a:pt x="10033" y="21600"/>
                        <a:pt x="17233" y="16799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grpSp>
              <p:nvGrpSpPr>
                <p:cNvPr id="1719" name="Group 1719"/>
                <p:cNvGrpSpPr/>
                <p:nvPr/>
              </p:nvGrpSpPr>
              <p:grpSpPr>
                <a:xfrm>
                  <a:off x="1551052" y="967202"/>
                  <a:ext cx="439362" cy="311582"/>
                  <a:chOff x="0" y="0"/>
                  <a:chExt cx="439360" cy="311581"/>
                </a:xfrm>
              </p:grpSpPr>
              <p:sp>
                <p:nvSpPr>
                  <p:cNvPr id="1746" name="Shape 1746"/>
                  <p:cNvSpPr/>
                  <p:nvPr/>
                </p:nvSpPr>
                <p:spPr>
                  <a:xfrm>
                    <a:off x="19249" y="0"/>
                    <a:ext cx="420112" cy="12379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8669" fill="norm" stroke="1" extrusionOk="0">
                        <a:moveTo>
                          <a:pt x="0" y="17281"/>
                        </a:moveTo>
                        <a:cubicBezTo>
                          <a:pt x="9004" y="21600"/>
                          <a:pt x="16204" y="15840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747" name="Shape 1747"/>
                  <p:cNvSpPr/>
                  <p:nvPr/>
                </p:nvSpPr>
                <p:spPr>
                  <a:xfrm>
                    <a:off x="-1" y="108176"/>
                    <a:ext cx="35386" cy="1872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6200" h="21600" fill="norm" stroke="1" extrusionOk="0">
                        <a:moveTo>
                          <a:pt x="16200" y="21600"/>
                        </a:moveTo>
                        <a:cubicBezTo>
                          <a:pt x="-5360" y="16838"/>
                          <a:pt x="-5400" y="9638"/>
                          <a:pt x="1608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748" name="Shape 1748"/>
                  <p:cNvSpPr/>
                  <p:nvPr/>
                </p:nvSpPr>
                <p:spPr>
                  <a:xfrm>
                    <a:off x="23162" y="210934"/>
                    <a:ext cx="382510" cy="10064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7608" fill="norm" stroke="1" extrusionOk="0">
                        <a:moveTo>
                          <a:pt x="0" y="14283"/>
                        </a:moveTo>
                        <a:cubicBezTo>
                          <a:pt x="8876" y="21600"/>
                          <a:pt x="16076" y="16839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  <p:grpSp>
              <p:nvGrpSpPr>
                <p:cNvPr id="1723" name="Group 1723"/>
                <p:cNvGrpSpPr/>
                <p:nvPr/>
              </p:nvGrpSpPr>
              <p:grpSpPr>
                <a:xfrm>
                  <a:off x="1492233" y="1434946"/>
                  <a:ext cx="375116" cy="247666"/>
                  <a:chOff x="0" y="0"/>
                  <a:chExt cx="375114" cy="247665"/>
                </a:xfrm>
              </p:grpSpPr>
              <p:sp>
                <p:nvSpPr>
                  <p:cNvPr id="1749" name="Shape 1749"/>
                  <p:cNvSpPr/>
                  <p:nvPr/>
                </p:nvSpPr>
                <p:spPr>
                  <a:xfrm>
                    <a:off x="25622" y="0"/>
                    <a:ext cx="349493" cy="661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7183" fill="norm" stroke="1" extrusionOk="0">
                        <a:moveTo>
                          <a:pt x="0" y="12505"/>
                        </a:moveTo>
                        <a:cubicBezTo>
                          <a:pt x="8679" y="21600"/>
                          <a:pt x="15879" y="17432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750" name="Shape 1750"/>
                  <p:cNvSpPr/>
                  <p:nvPr/>
                </p:nvSpPr>
                <p:spPr>
                  <a:xfrm>
                    <a:off x="-1" y="35289"/>
                    <a:ext cx="40555" cy="1961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6255" h="21600" fill="norm" stroke="1" extrusionOk="0">
                        <a:moveTo>
                          <a:pt x="12704" y="21600"/>
                        </a:moveTo>
                        <a:cubicBezTo>
                          <a:pt x="-5345" y="16597"/>
                          <a:pt x="-4161" y="9397"/>
                          <a:pt x="16255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751" name="Shape 1751"/>
                  <p:cNvSpPr/>
                  <p:nvPr/>
                </p:nvSpPr>
                <p:spPr>
                  <a:xfrm>
                    <a:off x="23170" y="154793"/>
                    <a:ext cx="324500" cy="928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7290" fill="norm" stroke="1" extrusionOk="0">
                        <a:moveTo>
                          <a:pt x="0" y="13005"/>
                        </a:moveTo>
                        <a:cubicBezTo>
                          <a:pt x="9039" y="21600"/>
                          <a:pt x="16239" y="17265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</p:grpSp>
          <p:sp>
            <p:nvSpPr>
              <p:cNvPr id="1725" name="Shape 1725"/>
              <p:cNvSpPr/>
              <p:nvPr/>
            </p:nvSpPr>
            <p:spPr>
              <a:xfrm>
                <a:off x="0" y="1044095"/>
                <a:ext cx="1396831" cy="663070"/>
              </a:xfrm>
              <a:prstGeom prst="rect">
                <a:avLst/>
              </a:prstGeom>
              <a:solidFill>
                <a:srgbClr val="FFF5E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Server</a:t>
                </a:r>
              </a:p>
            </p:txBody>
          </p:sp>
        </p:grpSp>
        <p:sp>
          <p:nvSpPr>
            <p:cNvPr id="1727" name="Shape 1727"/>
            <p:cNvSpPr/>
            <p:nvPr/>
          </p:nvSpPr>
          <p:spPr>
            <a:xfrm>
              <a:off x="2367760" y="-1"/>
              <a:ext cx="92933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005493"/>
                  </a:solidFill>
                </a:defRPr>
              </a:lvl1pPr>
            </a:lstStyle>
            <a:p>
              <a:pPr/>
              <a:r>
                <a:t>Jobs</a:t>
              </a:r>
            </a:p>
          </p:txBody>
        </p:sp>
      </p:grpSp>
      <p:sp>
        <p:nvSpPr>
          <p:cNvPr id="1729" name="Shape 172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9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5" grpId="4"/>
      <p:bldP build="whole" bldLvl="1" animBg="1" rev="0" advAuto="0" spid="1701" grpId="3"/>
      <p:bldP build="whole" bldLvl="1" animBg="1" rev="0" advAuto="0" spid="1675" grpId="1"/>
      <p:bldP build="whole" bldLvl="1" animBg="1" rev="0" advAuto="0" spid="1728" grpId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>
            <p:ph type="title"/>
          </p:nvPr>
        </p:nvSpPr>
        <p:spPr>
          <a:xfrm>
            <a:off x="618203" y="129867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pPr/>
            <a:r>
              <a:t>Recommend System</a:t>
            </a:r>
          </a:p>
        </p:txBody>
      </p:sp>
      <p:grpSp>
        <p:nvGrpSpPr>
          <p:cNvPr id="1758" name="Group 1758"/>
          <p:cNvGrpSpPr/>
          <p:nvPr/>
        </p:nvGrpSpPr>
        <p:grpSpPr>
          <a:xfrm>
            <a:off x="577300" y="4256138"/>
            <a:ext cx="2228888" cy="2675559"/>
            <a:chOff x="0" y="0"/>
            <a:chExt cx="2228887" cy="2675558"/>
          </a:xfrm>
        </p:grpSpPr>
        <p:pic>
          <p:nvPicPr>
            <p:cNvPr id="1756" name="icon1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362" y="0"/>
              <a:ext cx="2065428" cy="20654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7" name="Shape 1757"/>
            <p:cNvSpPr/>
            <p:nvPr/>
          </p:nvSpPr>
          <p:spPr>
            <a:xfrm>
              <a:off x="0" y="2002458"/>
              <a:ext cx="2228888" cy="673101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300">
                  <a:solidFill>
                    <a:srgbClr val="53585F"/>
                  </a:solidFill>
                </a:defRPr>
              </a:lvl1pPr>
            </a:lstStyle>
            <a:p>
              <a:pPr/>
              <a:r>
                <a:t>Extension</a:t>
              </a:r>
            </a:p>
          </p:txBody>
        </p:sp>
      </p:grpSp>
      <p:grpSp>
        <p:nvGrpSpPr>
          <p:cNvPr id="1768" name="Group 1768"/>
          <p:cNvGrpSpPr/>
          <p:nvPr/>
        </p:nvGrpSpPr>
        <p:grpSpPr>
          <a:xfrm>
            <a:off x="11105981" y="164663"/>
            <a:ext cx="1945634" cy="2939497"/>
            <a:chOff x="0" y="0"/>
            <a:chExt cx="1945632" cy="2939495"/>
          </a:xfrm>
        </p:grpSpPr>
        <p:sp>
          <p:nvSpPr>
            <p:cNvPr id="1759" name="Shape 1759"/>
            <p:cNvSpPr/>
            <p:nvPr/>
          </p:nvSpPr>
          <p:spPr>
            <a:xfrm flipH="1" flipV="1">
              <a:off x="-1" y="790022"/>
              <a:ext cx="424946" cy="424946"/>
            </a:xfrm>
            <a:prstGeom prst="line">
              <a:avLst/>
            </a:pr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grpSp>
          <p:nvGrpSpPr>
            <p:cNvPr id="1767" name="Group 1767"/>
            <p:cNvGrpSpPr/>
            <p:nvPr/>
          </p:nvGrpSpPr>
          <p:grpSpPr>
            <a:xfrm>
              <a:off x="25355" y="-1"/>
              <a:ext cx="1920278" cy="2939497"/>
              <a:chOff x="0" y="0"/>
              <a:chExt cx="1920276" cy="2939495"/>
            </a:xfrm>
          </p:grpSpPr>
          <p:grpSp>
            <p:nvGrpSpPr>
              <p:cNvPr id="1762" name="Group 1762"/>
              <p:cNvGrpSpPr/>
              <p:nvPr/>
            </p:nvGrpSpPr>
            <p:grpSpPr>
              <a:xfrm>
                <a:off x="0" y="0"/>
                <a:ext cx="1508906" cy="2464690"/>
                <a:chOff x="0" y="17857"/>
                <a:chExt cx="1508905" cy="2464689"/>
              </a:xfrm>
            </p:grpSpPr>
            <p:sp>
              <p:nvSpPr>
                <p:cNvPr id="1760" name="Shape 1760"/>
                <p:cNvSpPr/>
                <p:nvPr/>
              </p:nvSpPr>
              <p:spPr>
                <a:xfrm>
                  <a:off x="0" y="180892"/>
                  <a:ext cx="1508906" cy="23016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  <p:sp>
              <p:nvSpPr>
                <p:cNvPr id="1761" name="Shape 1761"/>
                <p:cNvSpPr/>
                <p:nvPr/>
              </p:nvSpPr>
              <p:spPr>
                <a:xfrm>
                  <a:off x="308015" y="17857"/>
                  <a:ext cx="892875" cy="892875"/>
                </a:xfrm>
                <a:prstGeom prst="ellipse">
                  <a:avLst/>
                </a:prstGeom>
                <a:solidFill>
                  <a:srgbClr val="FFF5E2"/>
                </a:solidFill>
                <a:ln w="381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</p:grpSp>
          <p:sp>
            <p:nvSpPr>
              <p:cNvPr id="1763" name="Shape 1763"/>
              <p:cNvSpPr/>
              <p:nvPr/>
            </p:nvSpPr>
            <p:spPr>
              <a:xfrm flipV="1">
                <a:off x="488876" y="2477753"/>
                <a:ext cx="1" cy="461743"/>
              </a:xfrm>
              <a:prstGeom prst="line">
                <a:avLst/>
              </a:prstGeom>
              <a:noFill/>
              <a:ln w="381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764" name="Shape 1764"/>
              <p:cNvSpPr/>
              <p:nvPr/>
            </p:nvSpPr>
            <p:spPr>
              <a:xfrm flipV="1">
                <a:off x="1090078" y="2477753"/>
                <a:ext cx="1" cy="461743"/>
              </a:xfrm>
              <a:prstGeom prst="line">
                <a:avLst/>
              </a:prstGeom>
              <a:noFill/>
              <a:ln w="381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765" name="Shape 1765"/>
              <p:cNvSpPr/>
              <p:nvPr/>
            </p:nvSpPr>
            <p:spPr>
              <a:xfrm flipV="1">
                <a:off x="1098893" y="781093"/>
                <a:ext cx="442803" cy="442803"/>
              </a:xfrm>
              <a:prstGeom prst="line">
                <a:avLst/>
              </a:prstGeom>
              <a:noFill/>
              <a:ln w="381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1766" name="Shape 1766"/>
              <p:cNvSpPr/>
              <p:nvPr/>
            </p:nvSpPr>
            <p:spPr>
              <a:xfrm>
                <a:off x="745673" y="1553206"/>
                <a:ext cx="1174604" cy="608687"/>
              </a:xfrm>
              <a:prstGeom prst="rect">
                <a:avLst/>
              </a:prstGeom>
              <a:solidFill>
                <a:srgbClr val="FFF5E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900">
                    <a:solidFill>
                      <a:srgbClr val="FF7E79"/>
                    </a:solidFill>
                  </a:defRPr>
                </a:lvl1pPr>
              </a:lstStyle>
              <a:p>
                <a:pPr/>
                <a:r>
                  <a:t>Silvia</a:t>
                </a:r>
              </a:p>
            </p:txBody>
          </p:sp>
        </p:grpSp>
      </p:grpSp>
      <p:grpSp>
        <p:nvGrpSpPr>
          <p:cNvPr id="1779" name="Group 1779"/>
          <p:cNvGrpSpPr/>
          <p:nvPr/>
        </p:nvGrpSpPr>
        <p:grpSpPr>
          <a:xfrm>
            <a:off x="9941471" y="3594701"/>
            <a:ext cx="2487766" cy="3545321"/>
            <a:chOff x="0" y="0"/>
            <a:chExt cx="2487765" cy="3545319"/>
          </a:xfrm>
        </p:grpSpPr>
        <p:sp>
          <p:nvSpPr>
            <p:cNvPr id="1769" name="Shape 1769"/>
            <p:cNvSpPr/>
            <p:nvPr/>
          </p:nvSpPr>
          <p:spPr>
            <a:xfrm>
              <a:off x="0" y="2304188"/>
              <a:ext cx="2487766" cy="375260"/>
            </a:xfrm>
            <a:prstGeom prst="rect">
              <a:avLst/>
            </a:prstGeom>
            <a:solidFill>
              <a:srgbClr val="FFF5E2"/>
            </a:solidFill>
            <a:ln w="3175" cap="flat">
              <a:solidFill>
                <a:srgbClr val="FFF3D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816" name="Shape 1816"/>
            <p:cNvSpPr/>
            <p:nvPr/>
          </p:nvSpPr>
          <p:spPr>
            <a:xfrm>
              <a:off x="119627" y="2091350"/>
              <a:ext cx="1962281" cy="19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110742" y="0"/>
              <a:ext cx="2266282" cy="525035"/>
            </a:xfrm>
            <a:prstGeom prst="ellipse">
              <a:avLst/>
            </a:pr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119627" y="872925"/>
              <a:ext cx="1962281" cy="193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119627" y="1502118"/>
              <a:ext cx="1962281" cy="193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74" name="Shape 1774"/>
            <p:cNvSpPr/>
            <p:nvPr/>
          </p:nvSpPr>
          <p:spPr>
            <a:xfrm flipV="1">
              <a:off x="106851" y="284966"/>
              <a:ext cx="1" cy="2402872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304689" y="2884919"/>
              <a:ext cx="1970329" cy="660401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DataBase</a:t>
              </a: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10742" y="2410820"/>
              <a:ext cx="2266282" cy="525035"/>
            </a:xfrm>
            <a:prstGeom prst="ellips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777" name="Shape 1777"/>
            <p:cNvSpPr/>
            <p:nvPr/>
          </p:nvSpPr>
          <p:spPr>
            <a:xfrm flipV="1">
              <a:off x="2384463" y="284966"/>
              <a:ext cx="1" cy="2402872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graphicFrame>
          <p:nvGraphicFramePr>
            <p:cNvPr id="1778" name="Table 1778"/>
            <p:cNvGraphicFramePr/>
            <p:nvPr/>
          </p:nvGraphicFramePr>
          <p:xfrm>
            <a:off x="594249" y="920420"/>
            <a:ext cx="1403910" cy="142959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{2708684C-4D16-4618-839F-0558EEFCDFE6}</a:tableStyleId>
                </a:tblPr>
                <a:tblGrid>
                  <a:gridCol w="278241"/>
                  <a:gridCol w="278241"/>
                  <a:gridCol w="278241"/>
                  <a:gridCol w="278241"/>
                  <a:gridCol w="278241"/>
                </a:tblGrid>
                <a:tr h="28337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1181100" algn="l"/>
                          </a:tabLst>
                          <a:defRPr b="0" sz="1800">
                            <a:latin typeface="ヒラギノ角ゴ Pro W3"/>
                            <a:ea typeface="ヒラギノ角ゴ Pro W3"/>
                            <a:cs typeface="ヒラギノ角ゴ Pro W3"/>
                            <a:sym typeface="ヒラギノ角ゴ Pro W3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5493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5493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1181100" algn="l"/>
                          </a:tabLst>
                          <a:defRPr b="0" sz="1800">
                            <a:latin typeface="ヒラギノ角ゴ Pro W3"/>
                            <a:ea typeface="ヒラギノ角ゴ Pro W3"/>
                            <a:cs typeface="ヒラギノ角ゴ Pro W3"/>
                            <a:sym typeface="ヒラギノ角ゴ Pro W3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5493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1181100" algn="l"/>
                          </a:tabLst>
                          <a:defRPr b="0" sz="1800">
                            <a:latin typeface="ヒラギノ角ゴ Pro W3"/>
                            <a:ea typeface="ヒラギノ角ゴ Pro W3"/>
                            <a:cs typeface="ヒラギノ角ゴ Pro W3"/>
                            <a:sym typeface="ヒラギノ角ゴ Pro W3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5493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1181100" algn="l"/>
                          </a:tabLst>
                          <a:defRPr b="0" sz="1800">
                            <a:latin typeface="ヒラギノ角ゴ Pro W3"/>
                            <a:ea typeface="ヒラギノ角ゴ Pro W3"/>
                            <a:cs typeface="ヒラギノ角ゴ Pro W3"/>
                            <a:sym typeface="ヒラギノ角ゴ Pro W3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5493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1181100" algn="l"/>
                          </a:tabLst>
                          <a:defRPr b="0" sz="1800">
                            <a:latin typeface="ヒラギノ角ゴ Pro W3"/>
                            <a:ea typeface="ヒラギノ角ゴ Pro W3"/>
                            <a:cs typeface="ヒラギノ角ゴ Pro W3"/>
                            <a:sym typeface="ヒラギノ角ゴ Pro W3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5493"/>
                        </a:solidFill>
                        <a:miter lim="400000"/>
                      </a:lnR>
                      <a:lnT w="12700">
                        <a:solidFill>
                          <a:srgbClr val="005493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</a:tr>
                <a:tr h="283378"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5493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5493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</a:tr>
                <a:tr h="283378"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5493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5493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</a:tr>
                <a:tr h="283378"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5493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5493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B>
                      <a:solidFill>
                        <a:srgbClr val="FEF5E2"/>
                      </a:solidFill>
                    </a:tcPr>
                  </a:tc>
                </a:tr>
                <a:tr h="283378"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5493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5493"/>
                        </a:solidFill>
                        <a:miter lim="400000"/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5493"/>
                        </a:solidFill>
                        <a:miter lim="400000"/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5493"/>
                        </a:solidFill>
                        <a:miter lim="400000"/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5493"/>
                        </a:solidFill>
                        <a:miter lim="400000"/>
                      </a:lnB>
                      <a:solidFill>
                        <a:srgbClr val="FEF5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>
                            <a:effectLst>
                              <a:outerShdw sx="100000" sy="100000" kx="0" ky="0" algn="b" rotWithShape="0" blurRad="38100" dist="19050" dir="270000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sym typeface="微軟正黑體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L>
                      <a:lnR w="12700">
                        <a:solidFill>
                          <a:srgbClr val="005493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custDash>
                          <a:ds d="100000" sp="200000"/>
                        </a:custDash>
                      </a:lnT>
                      <a:lnB w="12700">
                        <a:solidFill>
                          <a:srgbClr val="005493"/>
                        </a:solidFill>
                        <a:miter lim="400000"/>
                      </a:lnB>
                      <a:solidFill>
                        <a:srgbClr val="FEF5E2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802" name="Group 1802"/>
          <p:cNvGrpSpPr/>
          <p:nvPr/>
        </p:nvGrpSpPr>
        <p:grpSpPr>
          <a:xfrm>
            <a:off x="2509859" y="3343361"/>
            <a:ext cx="8360579" cy="3022949"/>
            <a:chOff x="0" y="0"/>
            <a:chExt cx="8360577" cy="3022948"/>
          </a:xfrm>
        </p:grpSpPr>
        <p:grpSp>
          <p:nvGrpSpPr>
            <p:cNvPr id="1799" name="Group 1799"/>
            <p:cNvGrpSpPr/>
            <p:nvPr/>
          </p:nvGrpSpPr>
          <p:grpSpPr>
            <a:xfrm>
              <a:off x="2262443" y="737469"/>
              <a:ext cx="2738957" cy="2285480"/>
              <a:chOff x="0" y="0"/>
              <a:chExt cx="2738955" cy="2285478"/>
            </a:xfrm>
          </p:grpSpPr>
          <p:grpSp>
            <p:nvGrpSpPr>
              <p:cNvPr id="1797" name="Group 1797"/>
              <p:cNvGrpSpPr/>
              <p:nvPr/>
            </p:nvGrpSpPr>
            <p:grpSpPr>
              <a:xfrm>
                <a:off x="673529" y="0"/>
                <a:ext cx="2065427" cy="2285479"/>
                <a:chOff x="0" y="0"/>
                <a:chExt cx="2065426" cy="2285478"/>
              </a:xfrm>
            </p:grpSpPr>
            <p:sp>
              <p:nvSpPr>
                <p:cNvPr id="1819" name="Shape 1819"/>
                <p:cNvSpPr/>
                <p:nvPr/>
              </p:nvSpPr>
              <p:spPr>
                <a:xfrm>
                  <a:off x="558305" y="4630"/>
                  <a:ext cx="1507122" cy="6882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9394" y="2163"/>
                        <a:pt x="16594" y="9363"/>
                        <a:pt x="21600" y="2160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20" name="Shape 1820"/>
                <p:cNvSpPr/>
                <p:nvPr/>
              </p:nvSpPr>
              <p:spPr>
                <a:xfrm>
                  <a:off x="3618" y="447268"/>
                  <a:ext cx="1433319" cy="5019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93" fill="norm" stroke="1" extrusionOk="0">
                      <a:moveTo>
                        <a:pt x="0" y="18"/>
                      </a:moveTo>
                      <a:cubicBezTo>
                        <a:pt x="8015" y="-407"/>
                        <a:pt x="15215" y="6651"/>
                        <a:pt x="21600" y="21193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21" name="Shape 1821"/>
                <p:cNvSpPr/>
                <p:nvPr/>
              </p:nvSpPr>
              <p:spPr>
                <a:xfrm>
                  <a:off x="6845" y="421458"/>
                  <a:ext cx="31211" cy="15854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22" name="Shape 1822"/>
                <p:cNvSpPr/>
                <p:nvPr/>
              </p:nvSpPr>
              <p:spPr>
                <a:xfrm>
                  <a:off x="1248023" y="939760"/>
                  <a:ext cx="181095" cy="1322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23" name="Shape 1823"/>
                <p:cNvSpPr/>
                <p:nvPr/>
              </p:nvSpPr>
              <p:spPr>
                <a:xfrm>
                  <a:off x="30984" y="1987508"/>
                  <a:ext cx="1209682" cy="2864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198" fill="norm" stroke="1" extrusionOk="0">
                      <a:moveTo>
                        <a:pt x="0" y="0"/>
                      </a:moveTo>
                      <a:cubicBezTo>
                        <a:pt x="10775" y="15482"/>
                        <a:pt x="17975" y="21600"/>
                        <a:pt x="21600" y="18355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24" name="Shape 1824"/>
                <p:cNvSpPr/>
                <p:nvPr/>
              </p:nvSpPr>
              <p:spPr>
                <a:xfrm>
                  <a:off x="0" y="0"/>
                  <a:ext cx="577902" cy="4410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25" name="Shape 1825"/>
                <p:cNvSpPr/>
                <p:nvPr/>
              </p:nvSpPr>
              <p:spPr>
                <a:xfrm>
                  <a:off x="1436655" y="672011"/>
                  <a:ext cx="610434" cy="285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05" fill="norm" stroke="1" extrusionOk="0">
                      <a:moveTo>
                        <a:pt x="0" y="19061"/>
                      </a:moveTo>
                      <a:cubicBezTo>
                        <a:pt x="11157" y="21600"/>
                        <a:pt x="18357" y="15246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26" name="Shape 1826"/>
                <p:cNvSpPr/>
                <p:nvPr/>
              </p:nvSpPr>
              <p:spPr>
                <a:xfrm>
                  <a:off x="1695004" y="672501"/>
                  <a:ext cx="368923" cy="14768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27" name="Shape 1827"/>
                <p:cNvSpPr/>
                <p:nvPr/>
              </p:nvSpPr>
              <p:spPr>
                <a:xfrm>
                  <a:off x="1235204" y="2135696"/>
                  <a:ext cx="465191" cy="1497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641" fill="norm" stroke="1" extrusionOk="0">
                      <a:moveTo>
                        <a:pt x="0" y="14404"/>
                      </a:moveTo>
                      <a:cubicBezTo>
                        <a:pt x="10033" y="21600"/>
                        <a:pt x="17233" y="16799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grpSp>
              <p:nvGrpSpPr>
                <p:cNvPr id="1792" name="Group 1792"/>
                <p:cNvGrpSpPr/>
                <p:nvPr/>
              </p:nvGrpSpPr>
              <p:grpSpPr>
                <a:xfrm>
                  <a:off x="1544809" y="963309"/>
                  <a:ext cx="437594" cy="310329"/>
                  <a:chOff x="0" y="0"/>
                  <a:chExt cx="437592" cy="310327"/>
                </a:xfrm>
              </p:grpSpPr>
              <p:sp>
                <p:nvSpPr>
                  <p:cNvPr id="1828" name="Shape 1828"/>
                  <p:cNvSpPr/>
                  <p:nvPr/>
                </p:nvSpPr>
                <p:spPr>
                  <a:xfrm>
                    <a:off x="19171" y="0"/>
                    <a:ext cx="418422" cy="12329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8669" fill="norm" stroke="1" extrusionOk="0">
                        <a:moveTo>
                          <a:pt x="0" y="17281"/>
                        </a:moveTo>
                        <a:cubicBezTo>
                          <a:pt x="9004" y="21600"/>
                          <a:pt x="16204" y="15840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829" name="Shape 1829"/>
                  <p:cNvSpPr/>
                  <p:nvPr/>
                </p:nvSpPr>
                <p:spPr>
                  <a:xfrm>
                    <a:off x="-1" y="107741"/>
                    <a:ext cx="35243" cy="18647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6200" h="21600" fill="norm" stroke="1" extrusionOk="0">
                        <a:moveTo>
                          <a:pt x="16200" y="21600"/>
                        </a:moveTo>
                        <a:cubicBezTo>
                          <a:pt x="-5360" y="16838"/>
                          <a:pt x="-5400" y="9638"/>
                          <a:pt x="1608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830" name="Shape 1830"/>
                  <p:cNvSpPr/>
                  <p:nvPr/>
                </p:nvSpPr>
                <p:spPr>
                  <a:xfrm>
                    <a:off x="23069" y="210085"/>
                    <a:ext cx="380970" cy="10024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7608" fill="norm" stroke="1" extrusionOk="0">
                        <a:moveTo>
                          <a:pt x="0" y="14283"/>
                        </a:moveTo>
                        <a:cubicBezTo>
                          <a:pt x="8876" y="21600"/>
                          <a:pt x="16076" y="16839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  <p:grpSp>
              <p:nvGrpSpPr>
                <p:cNvPr id="1796" name="Group 1796"/>
                <p:cNvGrpSpPr/>
                <p:nvPr/>
              </p:nvGrpSpPr>
              <p:grpSpPr>
                <a:xfrm>
                  <a:off x="1486227" y="1429171"/>
                  <a:ext cx="373606" cy="246669"/>
                  <a:chOff x="0" y="0"/>
                  <a:chExt cx="373604" cy="246668"/>
                </a:xfrm>
              </p:grpSpPr>
              <p:sp>
                <p:nvSpPr>
                  <p:cNvPr id="1831" name="Shape 1831"/>
                  <p:cNvSpPr/>
                  <p:nvPr/>
                </p:nvSpPr>
                <p:spPr>
                  <a:xfrm>
                    <a:off x="25518" y="0"/>
                    <a:ext cx="348087" cy="6583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7183" fill="norm" stroke="1" extrusionOk="0">
                        <a:moveTo>
                          <a:pt x="0" y="12505"/>
                        </a:moveTo>
                        <a:cubicBezTo>
                          <a:pt x="8679" y="21600"/>
                          <a:pt x="15879" y="17432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832" name="Shape 1832"/>
                  <p:cNvSpPr/>
                  <p:nvPr/>
                </p:nvSpPr>
                <p:spPr>
                  <a:xfrm>
                    <a:off x="-1" y="35147"/>
                    <a:ext cx="40392" cy="19537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6255" h="21600" fill="norm" stroke="1" extrusionOk="0">
                        <a:moveTo>
                          <a:pt x="12704" y="21600"/>
                        </a:moveTo>
                        <a:cubicBezTo>
                          <a:pt x="-5345" y="16597"/>
                          <a:pt x="-4161" y="9397"/>
                          <a:pt x="16255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  <p:sp>
                <p:nvSpPr>
                  <p:cNvPr id="1833" name="Shape 1833"/>
                  <p:cNvSpPr/>
                  <p:nvPr/>
                </p:nvSpPr>
                <p:spPr>
                  <a:xfrm>
                    <a:off x="23077" y="154170"/>
                    <a:ext cx="323194" cy="9249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7290" fill="norm" stroke="1" extrusionOk="0">
                        <a:moveTo>
                          <a:pt x="0" y="13005"/>
                        </a:moveTo>
                        <a:cubicBezTo>
                          <a:pt x="9039" y="21600"/>
                          <a:pt x="16239" y="17265"/>
                          <a:pt x="21600" y="0"/>
                        </a:cubicBezTo>
                      </a:path>
                    </a:pathLst>
                  </a:custGeom>
                  <a:noFill/>
                  <a:ln w="38100" cap="flat">
                    <a:solidFill>
                      <a:srgbClr val="6B6B6B"/>
                    </a:solidFill>
                    <a:prstDash val="solid"/>
                    <a:miter lim="400000"/>
                  </a:ln>
                  <a:effectLst/>
                </p:spPr>
                <p:txBody>
                  <a:bodyPr/>
                  <a:lstStyle/>
                  <a:p>
                    <a:pPr/>
                  </a:p>
                </p:txBody>
              </p:sp>
            </p:grpSp>
          </p:grpSp>
          <p:sp>
            <p:nvSpPr>
              <p:cNvPr id="1798" name="Shape 1798"/>
              <p:cNvSpPr/>
              <p:nvPr/>
            </p:nvSpPr>
            <p:spPr>
              <a:xfrm>
                <a:off x="0" y="1039893"/>
                <a:ext cx="1391209" cy="660401"/>
              </a:xfrm>
              <a:prstGeom prst="rect">
                <a:avLst/>
              </a:prstGeom>
              <a:solidFill>
                <a:srgbClr val="FFF5E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2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Server</a:t>
                </a:r>
              </a:p>
            </p:txBody>
          </p:sp>
        </p:grpSp>
        <p:sp>
          <p:nvSpPr>
            <p:cNvPr id="1834" name="Shape 1834"/>
            <p:cNvSpPr/>
            <p:nvPr/>
          </p:nvSpPr>
          <p:spPr>
            <a:xfrm>
              <a:off x="0" y="1061596"/>
              <a:ext cx="8360578" cy="781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6" fill="norm" stroke="1" extrusionOk="0">
                  <a:moveTo>
                    <a:pt x="0" y="14245"/>
                  </a:moveTo>
                  <a:cubicBezTo>
                    <a:pt x="7229" y="-5384"/>
                    <a:pt x="14429" y="-4727"/>
                    <a:pt x="21600" y="16216"/>
                  </a:cubicBezTo>
                </a:path>
              </a:pathLst>
            </a:custGeom>
            <a:noFill/>
            <a:ln w="76200" cap="rnd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custDash>
                <a:ds d="100000" sp="200000"/>
              </a:custDash>
              <a:round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485964" y="-1"/>
              <a:ext cx="301315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005493"/>
                  </a:solidFill>
                </a:defRPr>
              </a:lvl1pPr>
            </a:lstStyle>
            <a:p>
              <a:pPr/>
              <a:r>
                <a:t>User information</a:t>
              </a:r>
            </a:p>
          </p:txBody>
        </p:sp>
      </p:grpSp>
      <p:grpSp>
        <p:nvGrpSpPr>
          <p:cNvPr id="1807" name="Group 1807"/>
          <p:cNvGrpSpPr/>
          <p:nvPr/>
        </p:nvGrpSpPr>
        <p:grpSpPr>
          <a:xfrm>
            <a:off x="2371538" y="5465152"/>
            <a:ext cx="8436798" cy="2008546"/>
            <a:chOff x="-38110" y="214546"/>
            <a:chExt cx="8436797" cy="2008544"/>
          </a:xfrm>
        </p:grpSpPr>
        <p:sp>
          <p:nvSpPr>
            <p:cNvPr id="1803" name="Shape 1803"/>
            <p:cNvSpPr/>
            <p:nvPr/>
          </p:nvSpPr>
          <p:spPr>
            <a:xfrm>
              <a:off x="355302" y="1613490"/>
              <a:ext cx="295910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005493"/>
                  </a:solidFill>
                </a:defRPr>
              </a:lvl1pPr>
            </a:lstStyle>
            <a:p>
              <a:pPr/>
              <a:r>
                <a:t>猜您有興趣的職缺</a:t>
              </a:r>
            </a:p>
          </p:txBody>
        </p:sp>
        <p:grpSp>
          <p:nvGrpSpPr>
            <p:cNvPr id="1806" name="Group 1806"/>
            <p:cNvGrpSpPr/>
            <p:nvPr/>
          </p:nvGrpSpPr>
          <p:grpSpPr>
            <a:xfrm>
              <a:off x="-38111" y="214546"/>
              <a:ext cx="8436799" cy="1242734"/>
              <a:chOff x="-38110" y="214546"/>
              <a:chExt cx="8436797" cy="1242733"/>
            </a:xfrm>
          </p:grpSpPr>
          <p:pic>
            <p:nvPicPr>
              <p:cNvPr id="1835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38111" y="254975"/>
                <a:ext cx="8436799" cy="790388"/>
              </a:xfrm>
              <a:prstGeom prst="rect">
                <a:avLst/>
              </a:prstGeom>
              <a:effectLst/>
            </p:spPr>
          </p:pic>
          <p:pic>
            <p:nvPicPr>
              <p:cNvPr id="1805" name="640_c61f2ece732e7cdb765fd6114ac7feea.jp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3978" t="13491" r="59382" b="8363"/>
              <a:stretch>
                <a:fillRect/>
              </a:stretch>
            </p:blipFill>
            <p:spPr>
              <a:xfrm flipH="1">
                <a:off x="1213461" y="214546"/>
                <a:ext cx="1209849" cy="1242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6" h="21408" fill="norm" stroke="1" extrusionOk="0">
                    <a:moveTo>
                      <a:pt x="13319" y="3"/>
                    </a:moveTo>
                    <a:cubicBezTo>
                      <a:pt x="13118" y="19"/>
                      <a:pt x="12955" y="103"/>
                      <a:pt x="12846" y="270"/>
                    </a:cubicBezTo>
                    <a:cubicBezTo>
                      <a:pt x="12697" y="497"/>
                      <a:pt x="12569" y="1003"/>
                      <a:pt x="12563" y="1391"/>
                    </a:cubicBezTo>
                    <a:cubicBezTo>
                      <a:pt x="12546" y="2500"/>
                      <a:pt x="11489" y="4474"/>
                      <a:pt x="10185" y="5842"/>
                    </a:cubicBezTo>
                    <a:cubicBezTo>
                      <a:pt x="9528" y="6530"/>
                      <a:pt x="8534" y="8044"/>
                      <a:pt x="7976" y="9212"/>
                    </a:cubicBezTo>
                    <a:cubicBezTo>
                      <a:pt x="7349" y="10523"/>
                      <a:pt x="6756" y="11389"/>
                      <a:pt x="6416" y="11475"/>
                    </a:cubicBezTo>
                    <a:cubicBezTo>
                      <a:pt x="5927" y="11599"/>
                      <a:pt x="5854" y="11951"/>
                      <a:pt x="5781" y="14620"/>
                    </a:cubicBezTo>
                    <a:cubicBezTo>
                      <a:pt x="5667" y="18753"/>
                      <a:pt x="5137" y="18530"/>
                      <a:pt x="5032" y="14305"/>
                    </a:cubicBezTo>
                    <a:lnTo>
                      <a:pt x="4948" y="10990"/>
                    </a:lnTo>
                    <a:lnTo>
                      <a:pt x="2477" y="10990"/>
                    </a:lnTo>
                    <a:lnTo>
                      <a:pt x="0" y="10990"/>
                    </a:lnTo>
                    <a:lnTo>
                      <a:pt x="7" y="12049"/>
                    </a:lnTo>
                    <a:cubicBezTo>
                      <a:pt x="16" y="13630"/>
                      <a:pt x="812" y="20539"/>
                      <a:pt x="1023" y="20869"/>
                    </a:cubicBezTo>
                    <a:cubicBezTo>
                      <a:pt x="1124" y="21026"/>
                      <a:pt x="2044" y="21156"/>
                      <a:pt x="3070" y="21156"/>
                    </a:cubicBezTo>
                    <a:lnTo>
                      <a:pt x="4934" y="21156"/>
                    </a:lnTo>
                    <a:lnTo>
                      <a:pt x="5025" y="19741"/>
                    </a:lnTo>
                    <a:cubicBezTo>
                      <a:pt x="5129" y="18074"/>
                      <a:pt x="5658" y="17729"/>
                      <a:pt x="5788" y="19242"/>
                    </a:cubicBezTo>
                    <a:cubicBezTo>
                      <a:pt x="5871" y="20210"/>
                      <a:pt x="5964" y="20303"/>
                      <a:pt x="6959" y="20465"/>
                    </a:cubicBezTo>
                    <a:cubicBezTo>
                      <a:pt x="7552" y="20562"/>
                      <a:pt x="8629" y="20809"/>
                      <a:pt x="9352" y="21012"/>
                    </a:cubicBezTo>
                    <a:cubicBezTo>
                      <a:pt x="11023" y="21482"/>
                      <a:pt x="17345" y="21555"/>
                      <a:pt x="18196" y="21115"/>
                    </a:cubicBezTo>
                    <a:cubicBezTo>
                      <a:pt x="19052" y="20672"/>
                      <a:pt x="19850" y="19708"/>
                      <a:pt x="19861" y="19098"/>
                    </a:cubicBezTo>
                    <a:cubicBezTo>
                      <a:pt x="19867" y="18820"/>
                      <a:pt x="20152" y="18222"/>
                      <a:pt x="20497" y="17772"/>
                    </a:cubicBezTo>
                    <a:cubicBezTo>
                      <a:pt x="20970" y="17153"/>
                      <a:pt x="21075" y="16711"/>
                      <a:pt x="20948" y="15953"/>
                    </a:cubicBezTo>
                    <a:cubicBezTo>
                      <a:pt x="20852" y="15379"/>
                      <a:pt x="20914" y="14875"/>
                      <a:pt x="21089" y="14770"/>
                    </a:cubicBezTo>
                    <a:cubicBezTo>
                      <a:pt x="21269" y="14663"/>
                      <a:pt x="21332" y="14051"/>
                      <a:pt x="21245" y="13300"/>
                    </a:cubicBezTo>
                    <a:cubicBezTo>
                      <a:pt x="21162" y="12594"/>
                      <a:pt x="21226" y="11739"/>
                      <a:pt x="21386" y="11400"/>
                    </a:cubicBezTo>
                    <a:cubicBezTo>
                      <a:pt x="21600" y="10945"/>
                      <a:pt x="21556" y="10557"/>
                      <a:pt x="21209" y="9909"/>
                    </a:cubicBezTo>
                    <a:cubicBezTo>
                      <a:pt x="20505" y="8592"/>
                      <a:pt x="19808" y="8355"/>
                      <a:pt x="17264" y="8569"/>
                    </a:cubicBezTo>
                    <a:cubicBezTo>
                      <a:pt x="15565" y="8712"/>
                      <a:pt x="14917" y="8665"/>
                      <a:pt x="14483" y="8358"/>
                    </a:cubicBezTo>
                    <a:cubicBezTo>
                      <a:pt x="13927" y="7964"/>
                      <a:pt x="13927" y="7920"/>
                      <a:pt x="14730" y="6190"/>
                    </a:cubicBezTo>
                    <a:cubicBezTo>
                      <a:pt x="15802" y="3881"/>
                      <a:pt x="15946" y="2635"/>
                      <a:pt x="15281" y="1391"/>
                    </a:cubicBezTo>
                    <a:cubicBezTo>
                      <a:pt x="14819" y="527"/>
                      <a:pt x="13921" y="-45"/>
                      <a:pt x="13319" y="3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814" name="Group 1814"/>
          <p:cNvGrpSpPr/>
          <p:nvPr/>
        </p:nvGrpSpPr>
        <p:grpSpPr>
          <a:xfrm>
            <a:off x="7677020" y="4131849"/>
            <a:ext cx="4919473" cy="3737260"/>
            <a:chOff x="0" y="-50799"/>
            <a:chExt cx="4919471" cy="3737258"/>
          </a:xfrm>
        </p:grpSpPr>
        <p:grpSp>
          <p:nvGrpSpPr>
            <p:cNvPr id="1811" name="Group 1811"/>
            <p:cNvGrpSpPr/>
            <p:nvPr/>
          </p:nvGrpSpPr>
          <p:grpSpPr>
            <a:xfrm>
              <a:off x="0" y="-50800"/>
              <a:ext cx="4919472" cy="3737259"/>
              <a:chOff x="0" y="-50799"/>
              <a:chExt cx="4919471" cy="3737258"/>
            </a:xfrm>
          </p:grpSpPr>
          <p:pic>
            <p:nvPicPr>
              <p:cNvPr id="1808" name="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312158" y="-50800"/>
                <a:ext cx="2392351" cy="2159001"/>
              </a:xfrm>
              <a:prstGeom prst="rect">
                <a:avLst/>
              </a:prstGeom>
              <a:effectLst/>
            </p:spPr>
          </p:pic>
          <p:sp>
            <p:nvSpPr>
              <p:cNvPr id="1810" name="Shape 1810"/>
              <p:cNvSpPr/>
              <p:nvPr/>
            </p:nvSpPr>
            <p:spPr>
              <a:xfrm>
                <a:off x="0" y="2886358"/>
                <a:ext cx="4919472" cy="800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145493"/>
                    </a:solidFill>
                  </a:defRPr>
                </a:lvl1pPr>
              </a:lstStyle>
              <a:p>
                <a:pPr/>
                <a:r>
                  <a:t>where are you from</a:t>
                </a:r>
              </a:p>
            </p:txBody>
          </p:sp>
        </p:grpSp>
        <p:pic>
          <p:nvPicPr>
            <p:cNvPr id="1812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8900000">
              <a:off x="1231396" y="2480587"/>
              <a:ext cx="1872252" cy="76201"/>
            </a:xfrm>
            <a:prstGeom prst="rect">
              <a:avLst/>
            </a:prstGeom>
            <a:effectLst/>
          </p:spPr>
        </p:pic>
      </p:grpSp>
      <p:sp>
        <p:nvSpPr>
          <p:cNvPr id="1815" name="Shape 181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2" grpId="2"/>
      <p:bldP build="whole" bldLvl="1" animBg="1" rev="0" advAuto="0" spid="1779" grpId="3"/>
      <p:bldP build="whole" bldLvl="1" animBg="1" rev="0" advAuto="0" spid="1807" grpId="4"/>
      <p:bldP build="whole" bldLvl="1" animBg="1" rev="0" advAuto="0" spid="1814" grpId="5"/>
      <p:bldP build="whole" bldLvl="1" animBg="1" rev="0" advAuto="0" spid="175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Timeline</a:t>
            </a:r>
          </a:p>
        </p:txBody>
      </p:sp>
      <p:grpSp>
        <p:nvGrpSpPr>
          <p:cNvPr id="526" name="Group 526"/>
          <p:cNvGrpSpPr/>
          <p:nvPr/>
        </p:nvGrpSpPr>
        <p:grpSpPr>
          <a:xfrm>
            <a:off x="5487104" y="5378969"/>
            <a:ext cx="1649388" cy="2508063"/>
            <a:chOff x="0" y="0"/>
            <a:chExt cx="1649387" cy="2508062"/>
          </a:xfrm>
        </p:grpSpPr>
        <p:grpSp>
          <p:nvGrpSpPr>
            <p:cNvPr id="524" name="Group 524"/>
            <p:cNvGrpSpPr/>
            <p:nvPr/>
          </p:nvGrpSpPr>
          <p:grpSpPr>
            <a:xfrm>
              <a:off x="0" y="0"/>
              <a:ext cx="1649388" cy="1825115"/>
              <a:chOff x="0" y="0"/>
              <a:chExt cx="1649387" cy="1825114"/>
            </a:xfrm>
          </p:grpSpPr>
          <p:sp>
            <p:nvSpPr>
              <p:cNvPr id="556" name="Shape 556"/>
              <p:cNvSpPr/>
              <p:nvPr/>
            </p:nvSpPr>
            <p:spPr>
              <a:xfrm>
                <a:off x="445846" y="3697"/>
                <a:ext cx="1203542" cy="549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9394" y="2163"/>
                      <a:pt x="16594" y="9363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2889" y="357175"/>
                <a:ext cx="1144606" cy="400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93" fill="norm" stroke="1" extrusionOk="0">
                    <a:moveTo>
                      <a:pt x="0" y="18"/>
                    </a:moveTo>
                    <a:cubicBezTo>
                      <a:pt x="8015" y="-407"/>
                      <a:pt x="15215" y="6651"/>
                      <a:pt x="21600" y="21193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58" name="Shape 558"/>
              <p:cNvSpPr/>
              <p:nvPr/>
            </p:nvSpPr>
            <p:spPr>
              <a:xfrm>
                <a:off x="5466" y="336563"/>
                <a:ext cx="24924" cy="1266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4400" y="14400"/>
                      <a:pt x="7200" y="7200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996633" y="750464"/>
                <a:ext cx="144618" cy="1056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24743" y="1587164"/>
                <a:ext cx="966016" cy="228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98" fill="norm" stroke="1" extrusionOk="0">
                    <a:moveTo>
                      <a:pt x="0" y="0"/>
                    </a:moveTo>
                    <a:cubicBezTo>
                      <a:pt x="10775" y="15482"/>
                      <a:pt x="17975" y="21600"/>
                      <a:pt x="21600" y="18355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0" y="0"/>
                <a:ext cx="461495" cy="352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1147270" y="536647"/>
                <a:ext cx="487474" cy="227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5" fill="norm" stroke="1" extrusionOk="0">
                    <a:moveTo>
                      <a:pt x="0" y="19061"/>
                    </a:moveTo>
                    <a:cubicBezTo>
                      <a:pt x="11157" y="21600"/>
                      <a:pt x="18357" y="15246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1353579" y="537039"/>
                <a:ext cx="294611" cy="1179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986397" y="1705502"/>
                <a:ext cx="371487" cy="119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641" fill="norm" stroke="1" extrusionOk="0">
                    <a:moveTo>
                      <a:pt x="0" y="14404"/>
                    </a:moveTo>
                    <a:cubicBezTo>
                      <a:pt x="10033" y="21600"/>
                      <a:pt x="17233" y="16799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grpSp>
            <p:nvGrpSpPr>
              <p:cNvPr id="519" name="Group 519"/>
              <p:cNvGrpSpPr/>
              <p:nvPr/>
            </p:nvGrpSpPr>
            <p:grpSpPr>
              <a:xfrm>
                <a:off x="1233638" y="769270"/>
                <a:ext cx="349449" cy="247819"/>
                <a:chOff x="0" y="0"/>
                <a:chExt cx="349448" cy="247818"/>
              </a:xfrm>
            </p:grpSpPr>
            <p:sp>
              <p:nvSpPr>
                <p:cNvPr id="565" name="Shape 565"/>
                <p:cNvSpPr/>
                <p:nvPr/>
              </p:nvSpPr>
              <p:spPr>
                <a:xfrm>
                  <a:off x="15310" y="0"/>
                  <a:ext cx="334139" cy="984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669" fill="norm" stroke="1" extrusionOk="0">
                      <a:moveTo>
                        <a:pt x="0" y="17281"/>
                      </a:moveTo>
                      <a:cubicBezTo>
                        <a:pt x="9004" y="21600"/>
                        <a:pt x="16204" y="15840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566" name="Shape 566"/>
                <p:cNvSpPr/>
                <p:nvPr/>
              </p:nvSpPr>
              <p:spPr>
                <a:xfrm>
                  <a:off x="0" y="86038"/>
                  <a:ext cx="28143" cy="1489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00" h="21600" fill="norm" stroke="1" extrusionOk="0">
                      <a:moveTo>
                        <a:pt x="16200" y="21600"/>
                      </a:moveTo>
                      <a:cubicBezTo>
                        <a:pt x="-5360" y="16838"/>
                        <a:pt x="-5400" y="9638"/>
                        <a:pt x="1608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567" name="Shape 567"/>
                <p:cNvSpPr/>
                <p:nvPr/>
              </p:nvSpPr>
              <p:spPr>
                <a:xfrm>
                  <a:off x="18422" y="167767"/>
                  <a:ext cx="304232" cy="800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608" fill="norm" stroke="1" extrusionOk="0">
                      <a:moveTo>
                        <a:pt x="0" y="14283"/>
                      </a:moveTo>
                      <a:cubicBezTo>
                        <a:pt x="8876" y="21600"/>
                        <a:pt x="16076" y="16839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  <p:grpSp>
            <p:nvGrpSpPr>
              <p:cNvPr id="523" name="Group 523"/>
              <p:cNvGrpSpPr/>
              <p:nvPr/>
            </p:nvGrpSpPr>
            <p:grpSpPr>
              <a:xfrm>
                <a:off x="1186857" y="1141293"/>
                <a:ext cx="298350" cy="196983"/>
                <a:chOff x="0" y="0"/>
                <a:chExt cx="298349" cy="196982"/>
              </a:xfrm>
            </p:grpSpPr>
            <p:sp>
              <p:nvSpPr>
                <p:cNvPr id="568" name="Shape 568"/>
                <p:cNvSpPr/>
                <p:nvPr/>
              </p:nvSpPr>
              <p:spPr>
                <a:xfrm>
                  <a:off x="20378" y="0"/>
                  <a:ext cx="277972" cy="52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183" fill="norm" stroke="1" extrusionOk="0">
                      <a:moveTo>
                        <a:pt x="0" y="12505"/>
                      </a:moveTo>
                      <a:cubicBezTo>
                        <a:pt x="8679" y="21600"/>
                        <a:pt x="15879" y="17432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569" name="Shape 569"/>
                <p:cNvSpPr/>
                <p:nvPr/>
              </p:nvSpPr>
              <p:spPr>
                <a:xfrm>
                  <a:off x="0" y="28067"/>
                  <a:ext cx="32255" cy="1560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255" h="21600" fill="norm" stroke="1" extrusionOk="0">
                      <a:moveTo>
                        <a:pt x="12704" y="21600"/>
                      </a:moveTo>
                      <a:cubicBezTo>
                        <a:pt x="-5345" y="16597"/>
                        <a:pt x="-4161" y="9397"/>
                        <a:pt x="16255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570" name="Shape 570"/>
                <p:cNvSpPr/>
                <p:nvPr/>
              </p:nvSpPr>
              <p:spPr>
                <a:xfrm>
                  <a:off x="18428" y="123116"/>
                  <a:ext cx="258094" cy="73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290" fill="norm" stroke="1" extrusionOk="0">
                      <a:moveTo>
                        <a:pt x="0" y="13005"/>
                      </a:moveTo>
                      <a:cubicBezTo>
                        <a:pt x="9039" y="21600"/>
                        <a:pt x="16239" y="17265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</p:grpSp>
        </p:grpSp>
        <p:sp>
          <p:nvSpPr>
            <p:cNvPr id="525" name="Shape 525"/>
            <p:cNvSpPr/>
            <p:nvPr/>
          </p:nvSpPr>
          <p:spPr>
            <a:xfrm>
              <a:off x="153270" y="1847662"/>
              <a:ext cx="1391209" cy="660401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grpSp>
        <p:nvGrpSpPr>
          <p:cNvPr id="538" name="Group 538"/>
          <p:cNvGrpSpPr/>
          <p:nvPr/>
        </p:nvGrpSpPr>
        <p:grpSpPr>
          <a:xfrm>
            <a:off x="9101365" y="5655912"/>
            <a:ext cx="1970330" cy="2175093"/>
            <a:chOff x="0" y="0"/>
            <a:chExt cx="1970328" cy="2175092"/>
          </a:xfrm>
        </p:grpSpPr>
        <p:grpSp>
          <p:nvGrpSpPr>
            <p:cNvPr id="536" name="Group 536"/>
            <p:cNvGrpSpPr/>
            <p:nvPr/>
          </p:nvGrpSpPr>
          <p:grpSpPr>
            <a:xfrm>
              <a:off x="288104" y="0"/>
              <a:ext cx="1239029" cy="1462198"/>
              <a:chOff x="0" y="0"/>
              <a:chExt cx="1239027" cy="1462197"/>
            </a:xfrm>
          </p:grpSpPr>
          <p:sp>
            <p:nvSpPr>
              <p:cNvPr id="527" name="Shape 527"/>
              <p:cNvSpPr/>
              <p:nvPr/>
            </p:nvSpPr>
            <p:spPr>
              <a:xfrm>
                <a:off x="55155" y="0"/>
                <a:ext cx="1128718" cy="261493"/>
              </a:xfrm>
              <a:prstGeom prst="ellipse">
                <a:avLst/>
              </a:prstGeom>
              <a:noFill/>
              <a:ln w="508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59580" y="434758"/>
                <a:ext cx="977311" cy="96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59580" y="748127"/>
                <a:ext cx="977311" cy="96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grpSp>
            <p:nvGrpSpPr>
              <p:cNvPr id="532" name="Group 532"/>
              <p:cNvGrpSpPr/>
              <p:nvPr/>
            </p:nvGrpSpPr>
            <p:grpSpPr>
              <a:xfrm>
                <a:off x="0" y="1147597"/>
                <a:ext cx="1239028" cy="314601"/>
                <a:chOff x="0" y="0"/>
                <a:chExt cx="1239027" cy="314600"/>
              </a:xfrm>
            </p:grpSpPr>
            <p:sp>
              <p:nvSpPr>
                <p:cNvPr id="530" name="Shape 530"/>
                <p:cNvSpPr/>
                <p:nvPr/>
              </p:nvSpPr>
              <p:spPr>
                <a:xfrm>
                  <a:off x="55155" y="53108"/>
                  <a:ext cx="1128718" cy="261493"/>
                </a:xfrm>
                <a:prstGeom prst="ellipse">
                  <a:avLst/>
                </a:prstGeom>
                <a:noFill/>
                <a:ln w="38100" cap="flat">
                  <a:solidFill>
                    <a:srgbClr val="6B6B6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  <p:sp>
              <p:nvSpPr>
                <p:cNvPr id="531" name="Shape 531"/>
                <p:cNvSpPr/>
                <p:nvPr/>
              </p:nvSpPr>
              <p:spPr>
                <a:xfrm>
                  <a:off x="0" y="0"/>
                  <a:ext cx="1239028" cy="186898"/>
                </a:xfrm>
                <a:prstGeom prst="rect">
                  <a:avLst/>
                </a:prstGeom>
                <a:solidFill>
                  <a:srgbClr val="FFF5E2"/>
                </a:solidFill>
                <a:ln w="3175" cap="flat">
                  <a:solidFill>
                    <a:srgbClr val="FFF3D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b="0" sz="10000">
                      <a:solidFill>
                        <a:srgbClr val="000000"/>
                      </a:solidFill>
                      <a:latin typeface="Brush Script MT"/>
                      <a:ea typeface="Brush Script MT"/>
                      <a:cs typeface="Brush Script MT"/>
                      <a:sym typeface="Brush Script MT"/>
                    </a:defRPr>
                  </a:pPr>
                </a:p>
              </p:txBody>
            </p:sp>
          </p:grpSp>
          <p:sp>
            <p:nvSpPr>
              <p:cNvPr id="573" name="Shape 573"/>
              <p:cNvSpPr/>
              <p:nvPr/>
            </p:nvSpPr>
            <p:spPr>
              <a:xfrm>
                <a:off x="59580" y="1041593"/>
                <a:ext cx="977311" cy="96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597" fill="norm" stroke="1" extrusionOk="0">
                    <a:moveTo>
                      <a:pt x="0" y="0"/>
                    </a:moveTo>
                    <a:cubicBezTo>
                      <a:pt x="6453" y="18706"/>
                      <a:pt x="13653" y="21600"/>
                      <a:pt x="21600" y="8683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34" name="Shape 534"/>
              <p:cNvSpPr/>
              <p:nvPr/>
            </p:nvSpPr>
            <p:spPr>
              <a:xfrm flipV="1">
                <a:off x="53217" y="141927"/>
                <a:ext cx="1" cy="1196747"/>
              </a:xfrm>
              <a:prstGeom prst="lin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535" name="Shape 535"/>
              <p:cNvSpPr/>
              <p:nvPr/>
            </p:nvSpPr>
            <p:spPr>
              <a:xfrm flipV="1">
                <a:off x="1187578" y="141927"/>
                <a:ext cx="1" cy="1196747"/>
              </a:xfrm>
              <a:prstGeom prst="lin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sp>
          <p:nvSpPr>
            <p:cNvPr id="537" name="Shape 537"/>
            <p:cNvSpPr/>
            <p:nvPr/>
          </p:nvSpPr>
          <p:spPr>
            <a:xfrm>
              <a:off x="0" y="1514692"/>
              <a:ext cx="1970329" cy="660401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DataBase</a:t>
              </a:r>
            </a:p>
          </p:txBody>
        </p:sp>
      </p:grpSp>
      <p:grpSp>
        <p:nvGrpSpPr>
          <p:cNvPr id="541" name="Group 541"/>
          <p:cNvGrpSpPr/>
          <p:nvPr/>
        </p:nvGrpSpPr>
        <p:grpSpPr>
          <a:xfrm>
            <a:off x="886735" y="5508939"/>
            <a:ext cx="2065427" cy="2286014"/>
            <a:chOff x="0" y="0"/>
            <a:chExt cx="2065426" cy="2286013"/>
          </a:xfrm>
        </p:grpSpPr>
        <p:pic>
          <p:nvPicPr>
            <p:cNvPr id="539" name="icon1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9913" y="0"/>
              <a:ext cx="1625601" cy="162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0" name="Shape 540"/>
            <p:cNvSpPr/>
            <p:nvPr/>
          </p:nvSpPr>
          <p:spPr>
            <a:xfrm>
              <a:off x="0" y="1625613"/>
              <a:ext cx="2065427" cy="660401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Extension</a:t>
              </a:r>
            </a:p>
          </p:txBody>
        </p:sp>
      </p:grpSp>
      <p:pic>
        <p:nvPicPr>
          <p:cNvPr id="542" name="imgr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1936" y="2723120"/>
            <a:ext cx="1431463" cy="1825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s-1.jpg"/>
          <p:cNvPicPr>
            <a:picLocks noChangeAspect="1"/>
          </p:cNvPicPr>
          <p:nvPr/>
        </p:nvPicPr>
        <p:blipFill>
          <a:blip r:embed="rId4">
            <a:extLst/>
          </a:blip>
          <a:srcRect l="17490" t="0" r="17490" b="0"/>
          <a:stretch>
            <a:fillRect/>
          </a:stretch>
        </p:blipFill>
        <p:spPr>
          <a:xfrm>
            <a:off x="9113258" y="2662774"/>
            <a:ext cx="3015809" cy="1726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98998" y="2715993"/>
            <a:ext cx="1625790" cy="1858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70924" y="3459561"/>
            <a:ext cx="1691107" cy="352234"/>
          </a:xfrm>
          <a:prstGeom prst="rect">
            <a:avLst/>
          </a:prstGeom>
        </p:spPr>
      </p:pic>
      <p:pic>
        <p:nvPicPr>
          <p:cNvPr id="547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94234" y="3468961"/>
            <a:ext cx="1691107" cy="352234"/>
          </a:xfrm>
          <a:prstGeom prst="rect">
            <a:avLst/>
          </a:prstGeom>
        </p:spPr>
      </p:pic>
      <p:pic>
        <p:nvPicPr>
          <p:cNvPr id="549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9546211" y="4813055"/>
            <a:ext cx="1080639" cy="352234"/>
          </a:xfrm>
          <a:prstGeom prst="rect">
            <a:avLst/>
          </a:prstGeom>
        </p:spPr>
      </p:pic>
      <p:pic>
        <p:nvPicPr>
          <p:cNvPr id="551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73189" y="6273731"/>
            <a:ext cx="1691107" cy="352735"/>
          </a:xfrm>
          <a:prstGeom prst="rect">
            <a:avLst/>
          </a:prstGeom>
        </p:spPr>
      </p:pic>
      <p:pic>
        <p:nvPicPr>
          <p:cNvPr id="553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73375" y="6273731"/>
            <a:ext cx="1691107" cy="352735"/>
          </a:xfrm>
          <a:prstGeom prst="rect">
            <a:avLst/>
          </a:prstGeom>
        </p:spPr>
      </p:pic>
      <p:sp>
        <p:nvSpPr>
          <p:cNvPr id="555" name="Shape 555"/>
          <p:cNvSpPr/>
          <p:nvPr>
            <p:ph type="sldNum" sz="quarter" idx="4294967295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1" grpId="5"/>
      <p:bldP build="whole" bldLvl="1" animBg="1" rev="0" advAuto="0" spid="549" grpId="3"/>
      <p:bldP build="whole" bldLvl="1" animBg="1" rev="0" advAuto="0" spid="545" grpId="1"/>
      <p:bldP build="whole" bldLvl="1" animBg="1" rev="0" advAuto="0" spid="553" grpId="4"/>
      <p:bldP build="whole" bldLvl="1" animBg="1" rev="0" advAuto="0" spid="547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/>
          <p:nvPr>
            <p:ph type="title"/>
          </p:nvPr>
        </p:nvSpPr>
        <p:spPr>
          <a:xfrm>
            <a:off x="553379" y="230398"/>
            <a:ext cx="11099801" cy="2019141"/>
          </a:xfrm>
          <a:prstGeom prst="rect">
            <a:avLst/>
          </a:prstGeom>
        </p:spPr>
        <p:txBody>
          <a:bodyPr/>
          <a:lstStyle>
            <a:lvl1pPr>
              <a:lnSpc>
                <a:spcPct val="10000"/>
              </a:lnSpc>
              <a:defRPr sz="7600"/>
            </a:lvl1pPr>
          </a:lstStyle>
          <a:p>
            <a:pPr/>
            <a:r>
              <a:t>Spark MLlib ALS</a:t>
            </a:r>
          </a:p>
        </p:txBody>
      </p:sp>
      <p:grpSp>
        <p:nvGrpSpPr>
          <p:cNvPr id="1846" name="Group 1846"/>
          <p:cNvGrpSpPr/>
          <p:nvPr/>
        </p:nvGrpSpPr>
        <p:grpSpPr>
          <a:xfrm>
            <a:off x="3684734" y="6466427"/>
            <a:ext cx="2987040" cy="866489"/>
            <a:chOff x="-38099" y="-38100"/>
            <a:chExt cx="2987039" cy="866488"/>
          </a:xfrm>
        </p:grpSpPr>
        <p:pic>
          <p:nvPicPr>
            <p:cNvPr id="187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38100" y="238900"/>
              <a:ext cx="2987040" cy="366508"/>
            </a:xfrm>
            <a:prstGeom prst="rect">
              <a:avLst/>
            </a:prstGeom>
            <a:effectLst/>
          </p:spPr>
        </p:pic>
        <p:grpSp>
          <p:nvGrpSpPr>
            <p:cNvPr id="1845" name="Group 1845"/>
            <p:cNvGrpSpPr/>
            <p:nvPr/>
          </p:nvGrpSpPr>
          <p:grpSpPr>
            <a:xfrm>
              <a:off x="563991" y="-38100"/>
              <a:ext cx="1777778" cy="866489"/>
              <a:chOff x="-38100" y="-38100"/>
              <a:chExt cx="1777776" cy="866488"/>
            </a:xfrm>
          </p:grpSpPr>
          <p:pic>
            <p:nvPicPr>
              <p:cNvPr id="1842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38100" y="-38100"/>
                <a:ext cx="1777777" cy="866489"/>
              </a:xfrm>
              <a:prstGeom prst="rect">
                <a:avLst/>
              </a:prstGeom>
              <a:effectLst/>
            </p:spPr>
          </p:pic>
          <p:sp>
            <p:nvSpPr>
              <p:cNvPr id="1844" name="Shape 1844"/>
              <p:cNvSpPr/>
              <p:nvPr/>
            </p:nvSpPr>
            <p:spPr>
              <a:xfrm>
                <a:off x="329206" y="66447"/>
                <a:ext cx="1043165" cy="657395"/>
              </a:xfrm>
              <a:prstGeom prst="rect">
                <a:avLst/>
              </a:prstGeom>
              <a:solidFill>
                <a:srgbClr val="FFF5E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defRPr sz="32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ALS</a:t>
                </a:r>
              </a:p>
            </p:txBody>
          </p:sp>
        </p:grpSp>
      </p:grpSp>
      <p:graphicFrame>
        <p:nvGraphicFramePr>
          <p:cNvPr id="1847" name="Table 1847"/>
          <p:cNvGraphicFramePr/>
          <p:nvPr/>
        </p:nvGraphicFramePr>
        <p:xfrm>
          <a:off x="737932" y="5011483"/>
          <a:ext cx="2553774" cy="37859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08849"/>
                <a:gridCol w="508849"/>
                <a:gridCol w="508849"/>
                <a:gridCol w="508849"/>
                <a:gridCol w="508849"/>
              </a:tblGrid>
              <a:tr h="539482"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>
                      <a:solidFill>
                        <a:srgbClr val="011993"/>
                      </a:solidFill>
                      <a:miter lim="400000"/>
                    </a:lnR>
                    <a:lnT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</a:tr>
              <a:tr h="539482"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</a:tr>
              <a:tr h="539482"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</a:tr>
              <a:tr h="539482"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</a:tr>
              <a:tr h="539482"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</a:tr>
              <a:tr h="539482"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</a:tcPr>
                </a:tc>
              </a:tr>
              <a:tr h="539482"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>
                      <a:solidFill>
                        <a:srgbClr val="01199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>
                      <a:solidFill>
                        <a:srgbClr val="01199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>
                      <a:solidFill>
                        <a:srgbClr val="01199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>
                      <a:solidFill>
                        <a:srgbClr val="011993"/>
                      </a:solidFill>
                      <a:miter lim="400000"/>
                    </a:lnB>
                    <a:solidFill>
                      <a:srgbClr val="00FA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>
                      <a:solidFill>
                        <a:srgbClr val="01199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852" name="Group 1852"/>
          <p:cNvGrpSpPr/>
          <p:nvPr/>
        </p:nvGrpSpPr>
        <p:grpSpPr>
          <a:xfrm>
            <a:off x="4043968" y="2076960"/>
            <a:ext cx="4118622" cy="2358781"/>
            <a:chOff x="0" y="0"/>
            <a:chExt cx="4118621" cy="2358779"/>
          </a:xfrm>
        </p:grpSpPr>
        <p:sp>
          <p:nvSpPr>
            <p:cNvPr id="1848" name="Shape 1848"/>
            <p:cNvSpPr/>
            <p:nvPr/>
          </p:nvSpPr>
          <p:spPr>
            <a:xfrm>
              <a:off x="0" y="0"/>
              <a:ext cx="4118622" cy="2358780"/>
            </a:xfrm>
            <a:prstGeom prst="roundRect">
              <a:avLst>
                <a:gd name="adj" fmla="val 7848"/>
              </a:avLst>
            </a:prstGeom>
            <a:solidFill>
              <a:srgbClr val="FFF5E2"/>
            </a:solidFill>
            <a:ln w="635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111489" y="239881"/>
              <a:ext cx="2534721" cy="508965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005493"/>
                  </a:solidFill>
                </a:defRPr>
              </a:lvl1pPr>
            </a:lstStyle>
            <a:p>
              <a:pPr/>
              <a:r>
                <a:t>Silvia,Engineer,1</a:t>
              </a:r>
            </a:p>
          </p:txBody>
        </p:sp>
        <p:sp>
          <p:nvSpPr>
            <p:cNvPr id="1850" name="Shape 1850"/>
            <p:cNvSpPr/>
            <p:nvPr/>
          </p:nvSpPr>
          <p:spPr>
            <a:xfrm flipV="1">
              <a:off x="524096" y="859506"/>
              <a:ext cx="1" cy="1329009"/>
            </a:xfrm>
            <a:prstGeom prst="line">
              <a:avLst/>
            </a:prstGeom>
            <a:noFill/>
            <a:ln w="88900" cap="rnd">
              <a:solidFill>
                <a:srgbClr val="005493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851" name="Shape 1851"/>
            <p:cNvSpPr/>
            <p:nvPr/>
          </p:nvSpPr>
          <p:spPr>
            <a:xfrm>
              <a:off x="116444" y="1298148"/>
              <a:ext cx="2813472" cy="508965"/>
            </a:xfrm>
            <a:prstGeom prst="rect">
              <a:avLst/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solidFill>
                    <a:srgbClr val="005493"/>
                  </a:solidFill>
                </a:defRPr>
              </a:lvl1pPr>
            </a:lstStyle>
            <a:p>
              <a:pPr/>
              <a:r>
                <a:t>David,Marketing,1</a:t>
              </a:r>
            </a:p>
          </p:txBody>
        </p:sp>
      </p:grpSp>
      <p:grpSp>
        <p:nvGrpSpPr>
          <p:cNvPr id="1856" name="Group 1856"/>
          <p:cNvGrpSpPr/>
          <p:nvPr/>
        </p:nvGrpSpPr>
        <p:grpSpPr>
          <a:xfrm>
            <a:off x="8027" y="5230976"/>
            <a:ext cx="920292" cy="2554325"/>
            <a:chOff x="0" y="-38099"/>
            <a:chExt cx="920290" cy="2554324"/>
          </a:xfrm>
        </p:grpSpPr>
        <p:pic>
          <p:nvPicPr>
            <p:cNvPr id="1853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6200000">
              <a:off x="-540296" y="1055639"/>
              <a:ext cx="2554326" cy="366847"/>
            </a:xfrm>
            <a:prstGeom prst="rect">
              <a:avLst/>
            </a:prstGeom>
            <a:effectLst/>
          </p:spPr>
        </p:pic>
        <p:sp>
          <p:nvSpPr>
            <p:cNvPr id="1855" name="Shape 1855"/>
            <p:cNvSpPr/>
            <p:nvPr/>
          </p:nvSpPr>
          <p:spPr>
            <a:xfrm rot="16200000">
              <a:off x="-336296" y="654344"/>
              <a:ext cx="1472693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5493"/>
                  </a:solidFill>
                </a:defRPr>
              </a:lvl1pPr>
            </a:lstStyle>
            <a:p>
              <a:pPr/>
              <a:r>
                <a:t>Users</a:t>
              </a:r>
            </a:p>
          </p:txBody>
        </p:sp>
      </p:grpSp>
      <p:grpSp>
        <p:nvGrpSpPr>
          <p:cNvPr id="1860" name="Group 1860"/>
          <p:cNvGrpSpPr/>
          <p:nvPr/>
        </p:nvGrpSpPr>
        <p:grpSpPr>
          <a:xfrm>
            <a:off x="801408" y="4223393"/>
            <a:ext cx="2417297" cy="959485"/>
            <a:chOff x="-38100" y="0"/>
            <a:chExt cx="2417295" cy="959484"/>
          </a:xfrm>
        </p:grpSpPr>
        <p:pic>
          <p:nvPicPr>
            <p:cNvPr id="1857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0800000">
              <a:off x="-38101" y="592638"/>
              <a:ext cx="2417297" cy="366847"/>
            </a:xfrm>
            <a:prstGeom prst="rect">
              <a:avLst/>
            </a:prstGeom>
            <a:effectLst/>
          </p:spPr>
        </p:pic>
        <p:sp>
          <p:nvSpPr>
            <p:cNvPr id="1859" name="Shape 1859"/>
            <p:cNvSpPr/>
            <p:nvPr/>
          </p:nvSpPr>
          <p:spPr>
            <a:xfrm>
              <a:off x="392517" y="0"/>
              <a:ext cx="1275606" cy="798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5493"/>
                  </a:solidFill>
                </a:defRPr>
              </a:lvl1pPr>
            </a:lstStyle>
            <a:p>
              <a:pPr/>
              <a:r>
                <a:t>Jobs</a:t>
              </a:r>
            </a:p>
          </p:txBody>
        </p:sp>
      </p:grpSp>
      <p:graphicFrame>
        <p:nvGraphicFramePr>
          <p:cNvPr id="1861" name="Table 1861"/>
          <p:cNvGraphicFramePr/>
          <p:nvPr/>
        </p:nvGraphicFramePr>
        <p:xfrm>
          <a:off x="7304133" y="5211019"/>
          <a:ext cx="4140674" cy="317762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495300"/>
                <a:gridCol w="495300"/>
              </a:tblGrid>
              <a:tr h="49068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latin typeface="ヒラギノ角ゴ Pro W3"/>
                          <a:ea typeface="ヒラギノ角ゴ Pro W3"/>
                          <a:cs typeface="ヒラギノ角ゴ Pro W3"/>
                          <a:sym typeface="ヒラギノ角ゴ Pro W3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latin typeface="ヒラギノ角ゴ Pro W3"/>
                          <a:ea typeface="ヒラギノ角ゴ Pro W3"/>
                          <a:cs typeface="ヒラギノ角ゴ Pro W3"/>
                          <a:sym typeface="ヒラギノ角ゴ Pro W3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</a:tr>
              <a:tr h="490685"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</a:tr>
              <a:tr h="490685"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</a:tr>
              <a:tr h="490685"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</a:tr>
              <a:tr h="490685"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</a:tr>
              <a:tr h="490685"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</a:tr>
              <a:tr h="490685"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11993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11993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</a:tr>
            </a:tbl>
          </a:graphicData>
        </a:graphic>
      </p:graphicFrame>
      <p:pic>
        <p:nvPicPr>
          <p:cNvPr id="1875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12643" y="8833002"/>
            <a:ext cx="7813221" cy="793450"/>
          </a:xfrm>
          <a:prstGeom prst="rect">
            <a:avLst/>
          </a:prstGeom>
        </p:spPr>
      </p:pic>
      <p:graphicFrame>
        <p:nvGraphicFramePr>
          <p:cNvPr id="1863" name="Table 1863"/>
          <p:cNvGraphicFramePr/>
          <p:nvPr/>
        </p:nvGraphicFramePr>
        <p:xfrm>
          <a:off x="9421162" y="5133136"/>
          <a:ext cx="2147766" cy="89833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427330"/>
                <a:gridCol w="427330"/>
                <a:gridCol w="427330"/>
                <a:gridCol w="427330"/>
                <a:gridCol w="427330"/>
              </a:tblGrid>
              <a:tr h="443611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latin typeface="ヒラギノ角ゴ Pro W3"/>
                          <a:ea typeface="ヒラギノ角ゴ Pro W3"/>
                          <a:cs typeface="ヒラギノ角ゴ Pro W3"/>
                          <a:sym typeface="ヒラギノ角ゴ Pro W3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latin typeface="ヒラギノ角ゴ Pro W3"/>
                          <a:ea typeface="ヒラギノ角ゴ Pro W3"/>
                          <a:cs typeface="ヒラギノ角ゴ Pro W3"/>
                          <a:sym typeface="ヒラギノ角ゴ Pro W3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latin typeface="ヒラギノ角ゴ Pro W3"/>
                          <a:ea typeface="ヒラギノ角ゴ Pro W3"/>
                          <a:cs typeface="ヒラギノ角ゴ Pro W3"/>
                          <a:sym typeface="ヒラギノ角ゴ Pro W3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latin typeface="ヒラギノ角ゴ Pro W3"/>
                          <a:ea typeface="ヒラギノ角ゴ Pro W3"/>
                          <a:cs typeface="ヒラギノ角ゴ Pro W3"/>
                          <a:sym typeface="ヒラギノ角ゴ Pro W3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latin typeface="ヒラギノ角ゴ Pro W3"/>
                          <a:ea typeface="ヒラギノ角ゴ Pro W3"/>
                          <a:cs typeface="ヒラギノ角ゴ Pro W3"/>
                          <a:sym typeface="ヒラギノ角ゴ Pro W3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11993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B>
                    <a:solidFill>
                      <a:srgbClr val="A9A9A9"/>
                    </a:solidFill>
                  </a:tcPr>
                </a:tc>
              </a:tr>
              <a:tr h="443611"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11993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11993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11993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11993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11993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effectLst>
                            <a:outerShdw sx="100000" sy="100000" kx="0" ky="0" algn="b" rotWithShape="0" blurRad="38100" dist="19050" dir="2700000">
                              <a:srgbClr val="000000">
                                <a:alpha val="40000"/>
                              </a:srgbClr>
                            </a:outerShdw>
                          </a:effectLst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12700">
                      <a:solidFill>
                        <a:srgbClr val="011993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100000" sp="200000"/>
                      </a:custDash>
                    </a:lnT>
                    <a:lnB w="12700">
                      <a:solidFill>
                        <a:srgbClr val="011993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</a:tr>
            </a:tbl>
          </a:graphicData>
        </a:graphic>
      </p:graphicFrame>
      <p:sp>
        <p:nvSpPr>
          <p:cNvPr id="1864" name="Shape 1864"/>
          <p:cNvSpPr/>
          <p:nvPr/>
        </p:nvSpPr>
        <p:spPr>
          <a:xfrm>
            <a:off x="8645391" y="6017273"/>
            <a:ext cx="425114" cy="393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504"/>
                </a:moveTo>
                <a:lnTo>
                  <a:pt x="5477" y="0"/>
                </a:lnTo>
                <a:lnTo>
                  <a:pt x="10800" y="5645"/>
                </a:lnTo>
                <a:lnTo>
                  <a:pt x="16123" y="0"/>
                </a:lnTo>
                <a:lnTo>
                  <a:pt x="21600" y="4504"/>
                </a:lnTo>
                <a:lnTo>
                  <a:pt x="15662" y="10800"/>
                </a:lnTo>
                <a:lnTo>
                  <a:pt x="21600" y="17096"/>
                </a:lnTo>
                <a:lnTo>
                  <a:pt x="16123" y="21600"/>
                </a:lnTo>
                <a:lnTo>
                  <a:pt x="10800" y="15955"/>
                </a:lnTo>
                <a:lnTo>
                  <a:pt x="5477" y="21600"/>
                </a:lnTo>
                <a:lnTo>
                  <a:pt x="0" y="17096"/>
                </a:lnTo>
                <a:lnTo>
                  <a:pt x="5938" y="10800"/>
                </a:ln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48818" tIns="48818" rIns="48818" bIns="48818" anchor="ctr"/>
          <a:lstStyle/>
          <a:p>
            <a:pPr algn="ctr" defTabSz="1300480">
              <a:defRPr sz="2400">
                <a:solidFill>
                  <a:srgbClr val="0096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</a:p>
        </p:txBody>
      </p:sp>
      <p:grpSp>
        <p:nvGrpSpPr>
          <p:cNvPr id="1870" name="Group 1870"/>
          <p:cNvGrpSpPr/>
          <p:nvPr/>
        </p:nvGrpSpPr>
        <p:grpSpPr>
          <a:xfrm>
            <a:off x="6949206" y="4726520"/>
            <a:ext cx="5158123" cy="3827178"/>
            <a:chOff x="-50800" y="-50800"/>
            <a:chExt cx="5158122" cy="3827176"/>
          </a:xfrm>
        </p:grpSpPr>
        <p:sp>
          <p:nvSpPr>
            <p:cNvPr id="1865" name="Shape 1865"/>
            <p:cNvSpPr/>
            <p:nvPr/>
          </p:nvSpPr>
          <p:spPr>
            <a:xfrm>
              <a:off x="2660730" y="2900076"/>
              <a:ext cx="2446593" cy="87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solidFill>
                    <a:srgbClr val="424242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f(7) x f(4)</a:t>
              </a:r>
            </a:p>
          </p:txBody>
        </p:sp>
        <p:pic>
          <p:nvPicPr>
            <p:cNvPr id="1866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50800" y="3302854"/>
              <a:ext cx="1702043" cy="472364"/>
            </a:xfrm>
            <a:prstGeom prst="rect">
              <a:avLst/>
            </a:prstGeom>
            <a:effectLst/>
          </p:spPr>
        </p:pic>
        <p:pic>
          <p:nvPicPr>
            <p:cNvPr id="1868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5400000">
              <a:off x="3033005" y="564039"/>
              <a:ext cx="1702043" cy="472364"/>
            </a:xfrm>
            <a:prstGeom prst="rect">
              <a:avLst/>
            </a:prstGeom>
            <a:effectLst/>
          </p:spPr>
        </p:pic>
      </p:grpSp>
      <p:pic>
        <p:nvPicPr>
          <p:cNvPr id="1877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53072" y="2462834"/>
            <a:ext cx="2066496" cy="1599740"/>
          </a:xfrm>
          <a:prstGeom prst="rect">
            <a:avLst/>
          </a:prstGeom>
        </p:spPr>
      </p:pic>
      <p:sp>
        <p:nvSpPr>
          <p:cNvPr id="1872" name="Shape 187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7" grpId="3"/>
      <p:bldP build="whole" bldLvl="1" animBg="1" rev="0" advAuto="0" spid="1864" grpId="9"/>
      <p:bldP build="whole" bldLvl="1" animBg="1" rev="0" advAuto="0" spid="1856" grpId="4"/>
      <p:bldP build="whole" bldLvl="1" animBg="1" rev="0" advAuto="0" spid="1846" grpId="6"/>
      <p:bldP build="whole" bldLvl="1" animBg="1" rev="0" advAuto="0" spid="1875" grpId="11"/>
      <p:bldP build="whole" bldLvl="1" animBg="1" rev="0" advAuto="0" spid="1860" grpId="5"/>
      <p:bldP build="whole" bldLvl="1" animBg="1" rev="0" advAuto="0" spid="1861" grpId="7"/>
      <p:bldP build="whole" bldLvl="1" animBg="1" rev="0" advAuto="0" spid="1863" grpId="8"/>
      <p:bldP build="whole" bldLvl="1" animBg="1" rev="0" advAuto="0" spid="1870" grpId="10"/>
      <p:bldP build="whole" bldLvl="1" animBg="1" rev="0" advAuto="0" spid="1852" grpId="1"/>
      <p:bldP build="whole" bldLvl="1" animBg="1" rev="0" advAuto="0" spid="1877" grpId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6" name="Group 1886"/>
          <p:cNvGrpSpPr/>
          <p:nvPr/>
        </p:nvGrpSpPr>
        <p:grpSpPr>
          <a:xfrm>
            <a:off x="4178671" y="3673737"/>
            <a:ext cx="3852907" cy="3211969"/>
            <a:chOff x="0" y="0"/>
            <a:chExt cx="3852906" cy="3211968"/>
          </a:xfrm>
        </p:grpSpPr>
        <p:sp>
          <p:nvSpPr>
            <p:cNvPr id="1882" name="Shape 1882"/>
            <p:cNvSpPr/>
            <p:nvPr/>
          </p:nvSpPr>
          <p:spPr>
            <a:xfrm>
              <a:off x="0" y="345806"/>
              <a:ext cx="3852907" cy="2866163"/>
            </a:xfrm>
            <a:prstGeom prst="roundRect">
              <a:avLst>
                <a:gd name="adj" fmla="val 5641"/>
              </a:avLst>
            </a:prstGeom>
            <a:solidFill>
              <a:srgbClr val="FFF5E2"/>
            </a:solidFill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271050" y="252436"/>
              <a:ext cx="1261112" cy="184695"/>
            </a:xfrm>
            <a:prstGeom prst="roundRect">
              <a:avLst>
                <a:gd name="adj" fmla="val 39436"/>
              </a:avLst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884" name="Shape 1884"/>
            <p:cNvSpPr/>
            <p:nvPr/>
          </p:nvSpPr>
          <p:spPr>
            <a:xfrm>
              <a:off x="245066" y="0"/>
              <a:ext cx="1311590" cy="353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683" y="262"/>
                  </a:lnTo>
                  <a:lnTo>
                    <a:pt x="17902" y="0"/>
                  </a:lnTo>
                  <a:lnTo>
                    <a:pt x="21600" y="20211"/>
                  </a:lnTo>
                </a:path>
              </a:pathLst>
            </a:cu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pic>
          <p:nvPicPr>
            <p:cNvPr id="1885" name="icon1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7256" y="396743"/>
              <a:ext cx="1268203" cy="1268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87" name="Shape 1887"/>
          <p:cNvSpPr/>
          <p:nvPr>
            <p:ph type="title"/>
          </p:nvPr>
        </p:nvSpPr>
        <p:spPr>
          <a:xfrm>
            <a:off x="134972" y="-175367"/>
            <a:ext cx="12260679" cy="2489201"/>
          </a:xfrm>
          <a:prstGeom prst="rect">
            <a:avLst/>
          </a:prstGeom>
        </p:spPr>
        <p:txBody>
          <a:bodyPr/>
          <a:lstStyle>
            <a:lvl1pPr algn="l">
              <a:defRPr sz="8000"/>
            </a:lvl1pPr>
          </a:lstStyle>
          <a:p>
            <a:pPr/>
            <a:r>
              <a:t>Summary &amp; Future Work</a:t>
            </a:r>
          </a:p>
        </p:txBody>
      </p:sp>
      <p:pic>
        <p:nvPicPr>
          <p:cNvPr id="1888" name="icon1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6574" y="4781950"/>
            <a:ext cx="2208610" cy="2208611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89" name="Shape 1889"/>
          <p:cNvSpPr/>
          <p:nvPr/>
        </p:nvSpPr>
        <p:spPr>
          <a:xfrm>
            <a:off x="5251289" y="954960"/>
            <a:ext cx="2028045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900">
                <a:solidFill>
                  <a:srgbClr val="FFD479"/>
                </a:solidFill>
              </a:defRPr>
            </a:lvl1pPr>
          </a:lstStyle>
          <a:p>
            <a:pPr/>
            <a:r>
              <a:t>＄</a:t>
            </a:r>
          </a:p>
        </p:txBody>
      </p:sp>
      <p:pic>
        <p:nvPicPr>
          <p:cNvPr id="1890" name="pcman-bbi-article.png"/>
          <p:cNvPicPr>
            <a:picLocks noChangeAspect="1"/>
          </p:cNvPicPr>
          <p:nvPr/>
        </p:nvPicPr>
        <p:blipFill>
          <a:blip r:embed="rId4">
            <a:extLst/>
          </a:blip>
          <a:srcRect l="19441" t="495" r="10832" b="495"/>
          <a:stretch>
            <a:fillRect/>
          </a:stretch>
        </p:blipFill>
        <p:spPr>
          <a:xfrm>
            <a:off x="8725596" y="3054480"/>
            <a:ext cx="2689572" cy="211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1" name="wKhMClH_qHkEAAAAAAAAAAAAAAA037.jpg"/>
          <p:cNvPicPr>
            <a:picLocks noChangeAspect="1"/>
          </p:cNvPicPr>
          <p:nvPr/>
        </p:nvPicPr>
        <p:blipFill>
          <a:blip r:embed="rId5">
            <a:extLst/>
          </a:blip>
          <a:srcRect l="16265" t="5625" r="15405" b="26257"/>
          <a:stretch>
            <a:fillRect/>
          </a:stretch>
        </p:blipFill>
        <p:spPr>
          <a:xfrm>
            <a:off x="7587184" y="6990904"/>
            <a:ext cx="2689494" cy="1927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7" h="21504" fill="norm" stroke="1" extrusionOk="0">
                <a:moveTo>
                  <a:pt x="10700" y="0"/>
                </a:moveTo>
                <a:cubicBezTo>
                  <a:pt x="10551" y="14"/>
                  <a:pt x="10411" y="278"/>
                  <a:pt x="10243" y="780"/>
                </a:cubicBezTo>
                <a:cubicBezTo>
                  <a:pt x="10059" y="1328"/>
                  <a:pt x="10035" y="1575"/>
                  <a:pt x="10148" y="1767"/>
                </a:cubicBezTo>
                <a:cubicBezTo>
                  <a:pt x="10265" y="1965"/>
                  <a:pt x="10232" y="2075"/>
                  <a:pt x="10006" y="2245"/>
                </a:cubicBezTo>
                <a:lnTo>
                  <a:pt x="9713" y="2467"/>
                </a:lnTo>
                <a:lnTo>
                  <a:pt x="10019" y="2923"/>
                </a:lnTo>
                <a:lnTo>
                  <a:pt x="10325" y="3383"/>
                </a:lnTo>
                <a:lnTo>
                  <a:pt x="9795" y="3689"/>
                </a:lnTo>
                <a:cubicBezTo>
                  <a:pt x="9502" y="3858"/>
                  <a:pt x="8881" y="4260"/>
                  <a:pt x="8416" y="4579"/>
                </a:cubicBezTo>
                <a:lnTo>
                  <a:pt x="7571" y="5159"/>
                </a:lnTo>
                <a:lnTo>
                  <a:pt x="6650" y="4853"/>
                </a:lnTo>
                <a:cubicBezTo>
                  <a:pt x="6142" y="4685"/>
                  <a:pt x="5148" y="4331"/>
                  <a:pt x="4442" y="4065"/>
                </a:cubicBezTo>
                <a:cubicBezTo>
                  <a:pt x="3735" y="3800"/>
                  <a:pt x="2999" y="3584"/>
                  <a:pt x="2808" y="3587"/>
                </a:cubicBezTo>
                <a:cubicBezTo>
                  <a:pt x="2477" y="3592"/>
                  <a:pt x="2473" y="3606"/>
                  <a:pt x="2732" y="3822"/>
                </a:cubicBezTo>
                <a:cubicBezTo>
                  <a:pt x="2882" y="3946"/>
                  <a:pt x="3151" y="4073"/>
                  <a:pt x="3331" y="4109"/>
                </a:cubicBezTo>
                <a:cubicBezTo>
                  <a:pt x="3511" y="4145"/>
                  <a:pt x="4337" y="4528"/>
                  <a:pt x="5167" y="4960"/>
                </a:cubicBezTo>
                <a:cubicBezTo>
                  <a:pt x="7245" y="6038"/>
                  <a:pt x="7439" y="6081"/>
                  <a:pt x="8899" y="5796"/>
                </a:cubicBezTo>
                <a:cubicBezTo>
                  <a:pt x="9998" y="5582"/>
                  <a:pt x="10180" y="5590"/>
                  <a:pt x="10246" y="5832"/>
                </a:cubicBezTo>
                <a:cubicBezTo>
                  <a:pt x="10288" y="5985"/>
                  <a:pt x="10286" y="7217"/>
                  <a:pt x="10243" y="8573"/>
                </a:cubicBezTo>
                <a:cubicBezTo>
                  <a:pt x="10191" y="10206"/>
                  <a:pt x="10214" y="11080"/>
                  <a:pt x="10309" y="11163"/>
                </a:cubicBezTo>
                <a:cubicBezTo>
                  <a:pt x="10507" y="11335"/>
                  <a:pt x="10321" y="14082"/>
                  <a:pt x="10076" y="14612"/>
                </a:cubicBezTo>
                <a:cubicBezTo>
                  <a:pt x="9911" y="14969"/>
                  <a:pt x="9910" y="15058"/>
                  <a:pt x="10082" y="15259"/>
                </a:cubicBezTo>
                <a:cubicBezTo>
                  <a:pt x="10506" y="15754"/>
                  <a:pt x="10236" y="17412"/>
                  <a:pt x="9672" y="17774"/>
                </a:cubicBezTo>
                <a:cubicBezTo>
                  <a:pt x="9483" y="17894"/>
                  <a:pt x="9331" y="18103"/>
                  <a:pt x="9331" y="18239"/>
                </a:cubicBezTo>
                <a:cubicBezTo>
                  <a:pt x="9331" y="18481"/>
                  <a:pt x="8519" y="19461"/>
                  <a:pt x="8319" y="19461"/>
                </a:cubicBezTo>
                <a:cubicBezTo>
                  <a:pt x="8055" y="19461"/>
                  <a:pt x="7450" y="20272"/>
                  <a:pt x="7391" y="20705"/>
                </a:cubicBezTo>
                <a:cubicBezTo>
                  <a:pt x="7323" y="21207"/>
                  <a:pt x="7341" y="21220"/>
                  <a:pt x="8243" y="21449"/>
                </a:cubicBezTo>
                <a:cubicBezTo>
                  <a:pt x="8772" y="21583"/>
                  <a:pt x="13723" y="21449"/>
                  <a:pt x="13978" y="21294"/>
                </a:cubicBezTo>
                <a:cubicBezTo>
                  <a:pt x="14371" y="21054"/>
                  <a:pt x="14021" y="20088"/>
                  <a:pt x="13369" y="19620"/>
                </a:cubicBezTo>
                <a:cubicBezTo>
                  <a:pt x="13063" y="19400"/>
                  <a:pt x="12456" y="18724"/>
                  <a:pt x="12022" y="18115"/>
                </a:cubicBezTo>
                <a:cubicBezTo>
                  <a:pt x="11302" y="17101"/>
                  <a:pt x="11233" y="16932"/>
                  <a:pt x="11233" y="16166"/>
                </a:cubicBezTo>
                <a:cubicBezTo>
                  <a:pt x="11233" y="15705"/>
                  <a:pt x="11305" y="15230"/>
                  <a:pt x="11391" y="15108"/>
                </a:cubicBezTo>
                <a:cubicBezTo>
                  <a:pt x="11510" y="14940"/>
                  <a:pt x="11504" y="14808"/>
                  <a:pt x="11360" y="14563"/>
                </a:cubicBezTo>
                <a:cubicBezTo>
                  <a:pt x="11209" y="14309"/>
                  <a:pt x="11168" y="13352"/>
                  <a:pt x="11167" y="10012"/>
                </a:cubicBezTo>
                <a:lnTo>
                  <a:pt x="11167" y="5779"/>
                </a:lnTo>
                <a:lnTo>
                  <a:pt x="11984" y="5810"/>
                </a:lnTo>
                <a:cubicBezTo>
                  <a:pt x="12433" y="5826"/>
                  <a:pt x="13166" y="5864"/>
                  <a:pt x="13615" y="5894"/>
                </a:cubicBezTo>
                <a:cubicBezTo>
                  <a:pt x="14306" y="5940"/>
                  <a:pt x="14694" y="5811"/>
                  <a:pt x="16142" y="5061"/>
                </a:cubicBezTo>
                <a:cubicBezTo>
                  <a:pt x="17083" y="4574"/>
                  <a:pt x="18002" y="4146"/>
                  <a:pt x="18183" y="4109"/>
                </a:cubicBezTo>
                <a:cubicBezTo>
                  <a:pt x="18364" y="4073"/>
                  <a:pt x="18633" y="3946"/>
                  <a:pt x="18782" y="3826"/>
                </a:cubicBezTo>
                <a:cubicBezTo>
                  <a:pt x="19373" y="3351"/>
                  <a:pt x="18816" y="3412"/>
                  <a:pt x="17274" y="3985"/>
                </a:cubicBezTo>
                <a:cubicBezTo>
                  <a:pt x="16384" y="4316"/>
                  <a:pt x="15269" y="4714"/>
                  <a:pt x="14798" y="4871"/>
                </a:cubicBezTo>
                <a:lnTo>
                  <a:pt x="13943" y="5154"/>
                </a:lnTo>
                <a:lnTo>
                  <a:pt x="13098" y="4579"/>
                </a:lnTo>
                <a:cubicBezTo>
                  <a:pt x="12634" y="4260"/>
                  <a:pt x="12025" y="3864"/>
                  <a:pt x="11745" y="3702"/>
                </a:cubicBezTo>
                <a:cubicBezTo>
                  <a:pt x="11161" y="3365"/>
                  <a:pt x="11114" y="3166"/>
                  <a:pt x="11527" y="2781"/>
                </a:cubicBezTo>
                <a:lnTo>
                  <a:pt x="11817" y="2506"/>
                </a:lnTo>
                <a:lnTo>
                  <a:pt x="11379" y="1214"/>
                </a:lnTo>
                <a:cubicBezTo>
                  <a:pt x="11094" y="376"/>
                  <a:pt x="10892" y="-17"/>
                  <a:pt x="10700" y="0"/>
                </a:cubicBezTo>
                <a:close/>
                <a:moveTo>
                  <a:pt x="2912" y="4539"/>
                </a:moveTo>
                <a:cubicBezTo>
                  <a:pt x="2850" y="4539"/>
                  <a:pt x="2801" y="4707"/>
                  <a:pt x="2801" y="4911"/>
                </a:cubicBezTo>
                <a:cubicBezTo>
                  <a:pt x="2801" y="5115"/>
                  <a:pt x="2739" y="5336"/>
                  <a:pt x="2663" y="5402"/>
                </a:cubicBezTo>
                <a:cubicBezTo>
                  <a:pt x="2586" y="5468"/>
                  <a:pt x="2555" y="5590"/>
                  <a:pt x="2593" y="5677"/>
                </a:cubicBezTo>
                <a:cubicBezTo>
                  <a:pt x="2631" y="5764"/>
                  <a:pt x="2572" y="6085"/>
                  <a:pt x="2461" y="6385"/>
                </a:cubicBezTo>
                <a:cubicBezTo>
                  <a:pt x="2349" y="6686"/>
                  <a:pt x="2259" y="7075"/>
                  <a:pt x="2259" y="7253"/>
                </a:cubicBezTo>
                <a:cubicBezTo>
                  <a:pt x="2258" y="7431"/>
                  <a:pt x="2193" y="7630"/>
                  <a:pt x="2117" y="7696"/>
                </a:cubicBezTo>
                <a:cubicBezTo>
                  <a:pt x="2041" y="7762"/>
                  <a:pt x="2018" y="7903"/>
                  <a:pt x="2063" y="8006"/>
                </a:cubicBezTo>
                <a:cubicBezTo>
                  <a:pt x="2108" y="8108"/>
                  <a:pt x="2072" y="8318"/>
                  <a:pt x="1981" y="8471"/>
                </a:cubicBezTo>
                <a:cubicBezTo>
                  <a:pt x="1891" y="8624"/>
                  <a:pt x="1862" y="8745"/>
                  <a:pt x="1918" y="8745"/>
                </a:cubicBezTo>
                <a:cubicBezTo>
                  <a:pt x="1974" y="8745"/>
                  <a:pt x="1945" y="8872"/>
                  <a:pt x="1855" y="9024"/>
                </a:cubicBezTo>
                <a:cubicBezTo>
                  <a:pt x="1765" y="9177"/>
                  <a:pt x="1711" y="9514"/>
                  <a:pt x="1735" y="9773"/>
                </a:cubicBezTo>
                <a:cubicBezTo>
                  <a:pt x="1759" y="10031"/>
                  <a:pt x="1670" y="10410"/>
                  <a:pt x="1536" y="10618"/>
                </a:cubicBezTo>
                <a:cubicBezTo>
                  <a:pt x="1403" y="10826"/>
                  <a:pt x="1307" y="11071"/>
                  <a:pt x="1322" y="11163"/>
                </a:cubicBezTo>
                <a:cubicBezTo>
                  <a:pt x="1337" y="11255"/>
                  <a:pt x="1269" y="11587"/>
                  <a:pt x="1170" y="11902"/>
                </a:cubicBezTo>
                <a:cubicBezTo>
                  <a:pt x="1072" y="12218"/>
                  <a:pt x="980" y="12563"/>
                  <a:pt x="969" y="12668"/>
                </a:cubicBezTo>
                <a:cubicBezTo>
                  <a:pt x="957" y="12774"/>
                  <a:pt x="878" y="13103"/>
                  <a:pt x="789" y="13399"/>
                </a:cubicBezTo>
                <a:cubicBezTo>
                  <a:pt x="699" y="13695"/>
                  <a:pt x="625" y="14056"/>
                  <a:pt x="625" y="14200"/>
                </a:cubicBezTo>
                <a:cubicBezTo>
                  <a:pt x="625" y="14345"/>
                  <a:pt x="558" y="14522"/>
                  <a:pt x="480" y="14590"/>
                </a:cubicBezTo>
                <a:cubicBezTo>
                  <a:pt x="401" y="14658"/>
                  <a:pt x="362" y="14813"/>
                  <a:pt x="391" y="14935"/>
                </a:cubicBezTo>
                <a:cubicBezTo>
                  <a:pt x="420" y="15057"/>
                  <a:pt x="327" y="15444"/>
                  <a:pt x="186" y="15799"/>
                </a:cubicBezTo>
                <a:cubicBezTo>
                  <a:pt x="-61" y="16419"/>
                  <a:pt x="-59" y="16457"/>
                  <a:pt x="177" y="16826"/>
                </a:cubicBezTo>
                <a:cubicBezTo>
                  <a:pt x="311" y="17037"/>
                  <a:pt x="544" y="17280"/>
                  <a:pt x="694" y="17366"/>
                </a:cubicBezTo>
                <a:cubicBezTo>
                  <a:pt x="1021" y="17555"/>
                  <a:pt x="3734" y="17598"/>
                  <a:pt x="4615" y="17428"/>
                </a:cubicBezTo>
                <a:cubicBezTo>
                  <a:pt x="5078" y="17339"/>
                  <a:pt x="5300" y="17179"/>
                  <a:pt x="5464" y="16826"/>
                </a:cubicBezTo>
                <a:lnTo>
                  <a:pt x="5688" y="16348"/>
                </a:lnTo>
                <a:lnTo>
                  <a:pt x="5205" y="16476"/>
                </a:lnTo>
                <a:cubicBezTo>
                  <a:pt x="4632" y="16628"/>
                  <a:pt x="4585" y="16545"/>
                  <a:pt x="4426" y="15104"/>
                </a:cubicBezTo>
                <a:cubicBezTo>
                  <a:pt x="4360" y="14502"/>
                  <a:pt x="4086" y="12544"/>
                  <a:pt x="3817" y="10756"/>
                </a:cubicBezTo>
                <a:cubicBezTo>
                  <a:pt x="3548" y="8967"/>
                  <a:pt x="3260" y="6838"/>
                  <a:pt x="3177" y="6022"/>
                </a:cubicBezTo>
                <a:cubicBezTo>
                  <a:pt x="3093" y="5207"/>
                  <a:pt x="2973" y="4539"/>
                  <a:pt x="2912" y="4539"/>
                </a:cubicBezTo>
                <a:close/>
                <a:moveTo>
                  <a:pt x="18596" y="4539"/>
                </a:moveTo>
                <a:cubicBezTo>
                  <a:pt x="18547" y="4539"/>
                  <a:pt x="18361" y="5637"/>
                  <a:pt x="18183" y="6979"/>
                </a:cubicBezTo>
                <a:cubicBezTo>
                  <a:pt x="17221" y="14218"/>
                  <a:pt x="17074" y="15284"/>
                  <a:pt x="16968" y="15825"/>
                </a:cubicBezTo>
                <a:cubicBezTo>
                  <a:pt x="16893" y="16210"/>
                  <a:pt x="16774" y="16318"/>
                  <a:pt x="16366" y="16366"/>
                </a:cubicBezTo>
                <a:cubicBezTo>
                  <a:pt x="16087" y="16398"/>
                  <a:pt x="15858" y="16491"/>
                  <a:pt x="15858" y="16574"/>
                </a:cubicBezTo>
                <a:cubicBezTo>
                  <a:pt x="15858" y="16870"/>
                  <a:pt x="16344" y="17325"/>
                  <a:pt x="16744" y="17406"/>
                </a:cubicBezTo>
                <a:cubicBezTo>
                  <a:pt x="17391" y="17538"/>
                  <a:pt x="20140" y="17561"/>
                  <a:pt x="20571" y="17437"/>
                </a:cubicBezTo>
                <a:cubicBezTo>
                  <a:pt x="21040" y="17303"/>
                  <a:pt x="21539" y="16467"/>
                  <a:pt x="21328" y="16171"/>
                </a:cubicBezTo>
                <a:cubicBezTo>
                  <a:pt x="21251" y="16062"/>
                  <a:pt x="21216" y="15862"/>
                  <a:pt x="21252" y="15728"/>
                </a:cubicBezTo>
                <a:cubicBezTo>
                  <a:pt x="21289" y="15594"/>
                  <a:pt x="21253" y="15425"/>
                  <a:pt x="21173" y="15356"/>
                </a:cubicBezTo>
                <a:cubicBezTo>
                  <a:pt x="21094" y="15287"/>
                  <a:pt x="21028" y="15111"/>
                  <a:pt x="21028" y="14966"/>
                </a:cubicBezTo>
                <a:cubicBezTo>
                  <a:pt x="21028" y="14822"/>
                  <a:pt x="20957" y="14461"/>
                  <a:pt x="20871" y="14165"/>
                </a:cubicBezTo>
                <a:cubicBezTo>
                  <a:pt x="20784" y="13869"/>
                  <a:pt x="20724" y="13527"/>
                  <a:pt x="20738" y="13403"/>
                </a:cubicBezTo>
                <a:cubicBezTo>
                  <a:pt x="20752" y="13280"/>
                  <a:pt x="20701" y="13120"/>
                  <a:pt x="20625" y="13054"/>
                </a:cubicBezTo>
                <a:cubicBezTo>
                  <a:pt x="20548" y="12987"/>
                  <a:pt x="20483" y="12789"/>
                  <a:pt x="20483" y="12611"/>
                </a:cubicBezTo>
                <a:cubicBezTo>
                  <a:pt x="20482" y="12433"/>
                  <a:pt x="20392" y="12043"/>
                  <a:pt x="20281" y="11743"/>
                </a:cubicBezTo>
                <a:cubicBezTo>
                  <a:pt x="20169" y="11443"/>
                  <a:pt x="20110" y="11126"/>
                  <a:pt x="20148" y="11039"/>
                </a:cubicBezTo>
                <a:cubicBezTo>
                  <a:pt x="20186" y="10952"/>
                  <a:pt x="20161" y="10831"/>
                  <a:pt x="20095" y="10773"/>
                </a:cubicBezTo>
                <a:cubicBezTo>
                  <a:pt x="20028" y="10716"/>
                  <a:pt x="19938" y="10393"/>
                  <a:pt x="19890" y="10056"/>
                </a:cubicBezTo>
                <a:cubicBezTo>
                  <a:pt x="19842" y="9719"/>
                  <a:pt x="19706" y="9293"/>
                  <a:pt x="19587" y="9108"/>
                </a:cubicBezTo>
                <a:cubicBezTo>
                  <a:pt x="19468" y="8924"/>
                  <a:pt x="19353" y="8376"/>
                  <a:pt x="19331" y="7895"/>
                </a:cubicBezTo>
                <a:cubicBezTo>
                  <a:pt x="19310" y="7414"/>
                  <a:pt x="19215" y="6891"/>
                  <a:pt x="19123" y="6735"/>
                </a:cubicBezTo>
                <a:cubicBezTo>
                  <a:pt x="19031" y="6579"/>
                  <a:pt x="19001" y="6452"/>
                  <a:pt x="19057" y="6452"/>
                </a:cubicBezTo>
                <a:cubicBezTo>
                  <a:pt x="19113" y="6452"/>
                  <a:pt x="19093" y="6344"/>
                  <a:pt x="19016" y="6213"/>
                </a:cubicBezTo>
                <a:cubicBezTo>
                  <a:pt x="18938" y="6081"/>
                  <a:pt x="18835" y="5651"/>
                  <a:pt x="18782" y="5256"/>
                </a:cubicBezTo>
                <a:cubicBezTo>
                  <a:pt x="18730" y="4862"/>
                  <a:pt x="18645" y="4539"/>
                  <a:pt x="18596" y="4539"/>
                </a:cubicBezTo>
                <a:close/>
                <a:moveTo>
                  <a:pt x="18016" y="20807"/>
                </a:moveTo>
                <a:cubicBezTo>
                  <a:pt x="17458" y="20807"/>
                  <a:pt x="16949" y="20851"/>
                  <a:pt x="16659" y="20939"/>
                </a:cubicBezTo>
                <a:lnTo>
                  <a:pt x="16199" y="21081"/>
                </a:lnTo>
                <a:lnTo>
                  <a:pt x="16744" y="21201"/>
                </a:lnTo>
                <a:cubicBezTo>
                  <a:pt x="17504" y="21368"/>
                  <a:pt x="19075" y="21373"/>
                  <a:pt x="19804" y="21210"/>
                </a:cubicBezTo>
                <a:lnTo>
                  <a:pt x="20416" y="21072"/>
                </a:lnTo>
                <a:lnTo>
                  <a:pt x="19669" y="20939"/>
                </a:lnTo>
                <a:cubicBezTo>
                  <a:pt x="19181" y="20852"/>
                  <a:pt x="18574" y="20806"/>
                  <a:pt x="18016" y="20807"/>
                </a:cubicBezTo>
                <a:close/>
                <a:moveTo>
                  <a:pt x="3391" y="20824"/>
                </a:moveTo>
                <a:cubicBezTo>
                  <a:pt x="2175" y="20839"/>
                  <a:pt x="876" y="20999"/>
                  <a:pt x="1243" y="21201"/>
                </a:cubicBezTo>
                <a:cubicBezTo>
                  <a:pt x="1583" y="21388"/>
                  <a:pt x="3273" y="21408"/>
                  <a:pt x="4502" y="21241"/>
                </a:cubicBezTo>
                <a:cubicBezTo>
                  <a:pt x="5213" y="21144"/>
                  <a:pt x="5368" y="21077"/>
                  <a:pt x="5114" y="20975"/>
                </a:cubicBezTo>
                <a:cubicBezTo>
                  <a:pt x="4822" y="20858"/>
                  <a:pt x="4121" y="20815"/>
                  <a:pt x="3391" y="20824"/>
                </a:cubicBezTo>
                <a:close/>
              </a:path>
            </a:pathLst>
          </a:cu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grpSp>
        <p:nvGrpSpPr>
          <p:cNvPr id="1900" name="Group 1900"/>
          <p:cNvGrpSpPr/>
          <p:nvPr/>
        </p:nvGrpSpPr>
        <p:grpSpPr>
          <a:xfrm>
            <a:off x="3421278" y="6850332"/>
            <a:ext cx="2347859" cy="2208610"/>
            <a:chOff x="0" y="0"/>
            <a:chExt cx="2347858" cy="2208609"/>
          </a:xfrm>
        </p:grpSpPr>
        <p:sp>
          <p:nvSpPr>
            <p:cNvPr id="1892" name="Shape 1892"/>
            <p:cNvSpPr/>
            <p:nvPr/>
          </p:nvSpPr>
          <p:spPr>
            <a:xfrm>
              <a:off x="0" y="175697"/>
              <a:ext cx="1957587" cy="1456242"/>
            </a:xfrm>
            <a:prstGeom prst="roundRect">
              <a:avLst>
                <a:gd name="adj" fmla="val 5641"/>
              </a:avLst>
            </a:prstGeom>
            <a:solidFill>
              <a:srgbClr val="FFF5E2"/>
            </a:solidFill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893" name="Shape 1893"/>
            <p:cNvSpPr/>
            <p:nvPr/>
          </p:nvSpPr>
          <p:spPr>
            <a:xfrm>
              <a:off x="137715" y="128257"/>
              <a:ext cx="640747" cy="93841"/>
            </a:xfrm>
            <a:prstGeom prst="roundRect">
              <a:avLst>
                <a:gd name="adj" fmla="val 39436"/>
              </a:avLst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124513" y="0"/>
              <a:ext cx="666394" cy="179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683" y="262"/>
                  </a:lnTo>
                  <a:lnTo>
                    <a:pt x="17902" y="0"/>
                  </a:lnTo>
                  <a:lnTo>
                    <a:pt x="21600" y="20211"/>
                  </a:lnTo>
                </a:path>
              </a:pathLst>
            </a:cu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pic>
          <p:nvPicPr>
            <p:cNvPr id="1895" name="imgres-1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0127" y="281583"/>
              <a:ext cx="1180149" cy="3162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6" name="Shape 1896"/>
            <p:cNvSpPr/>
            <p:nvPr/>
          </p:nvSpPr>
          <p:spPr>
            <a:xfrm>
              <a:off x="390272" y="752368"/>
              <a:ext cx="1957587" cy="1456242"/>
            </a:xfrm>
            <a:prstGeom prst="roundRect">
              <a:avLst>
                <a:gd name="adj" fmla="val 5641"/>
              </a:avLst>
            </a:prstGeom>
            <a:solidFill>
              <a:srgbClr val="FFF5E2"/>
            </a:solidFill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27987" y="704929"/>
              <a:ext cx="640747" cy="93840"/>
            </a:xfrm>
            <a:prstGeom prst="roundRect">
              <a:avLst>
                <a:gd name="adj" fmla="val 39436"/>
              </a:avLst>
            </a:prstGeom>
            <a:solidFill>
              <a:srgbClr val="FFF5E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14785" y="576671"/>
              <a:ext cx="666394" cy="179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683" y="262"/>
                  </a:lnTo>
                  <a:lnTo>
                    <a:pt x="17902" y="0"/>
                  </a:lnTo>
                  <a:lnTo>
                    <a:pt x="21600" y="20211"/>
                  </a:lnTo>
                </a:path>
              </a:pathLst>
            </a:custGeom>
            <a:noFill/>
            <a:ln w="381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pic>
          <p:nvPicPr>
            <p:cNvPr id="1899" name="imgres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22509" r="0" b="22509"/>
            <a:stretch>
              <a:fillRect/>
            </a:stretch>
          </p:blipFill>
          <p:spPr>
            <a:xfrm>
              <a:off x="571676" y="843873"/>
              <a:ext cx="1019147" cy="4202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03" name="Group 1903"/>
          <p:cNvGrpSpPr/>
          <p:nvPr/>
        </p:nvGrpSpPr>
        <p:grpSpPr>
          <a:xfrm>
            <a:off x="2025146" y="3145839"/>
            <a:ext cx="2028045" cy="1927467"/>
            <a:chOff x="0" y="0"/>
            <a:chExt cx="2028044" cy="1927465"/>
          </a:xfrm>
        </p:grpSpPr>
        <p:pic>
          <p:nvPicPr>
            <p:cNvPr id="1901" name="640_c61f2ece732e7cdb765fd6114ac7feea.jp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3980" t="13489" r="59381" b="8361"/>
            <a:stretch>
              <a:fillRect/>
            </a:stretch>
          </p:blipFill>
          <p:spPr>
            <a:xfrm>
              <a:off x="273840" y="245665"/>
              <a:ext cx="1297127" cy="1332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08" fill="norm" stroke="1" extrusionOk="0">
                  <a:moveTo>
                    <a:pt x="13323" y="3"/>
                  </a:moveTo>
                  <a:cubicBezTo>
                    <a:pt x="13122" y="19"/>
                    <a:pt x="12951" y="104"/>
                    <a:pt x="12842" y="271"/>
                  </a:cubicBezTo>
                  <a:cubicBezTo>
                    <a:pt x="12693" y="498"/>
                    <a:pt x="12565" y="998"/>
                    <a:pt x="12559" y="1387"/>
                  </a:cubicBezTo>
                  <a:cubicBezTo>
                    <a:pt x="12542" y="2496"/>
                    <a:pt x="11487" y="4470"/>
                    <a:pt x="10183" y="5837"/>
                  </a:cubicBezTo>
                  <a:cubicBezTo>
                    <a:pt x="9527" y="6526"/>
                    <a:pt x="8536" y="8049"/>
                    <a:pt x="7978" y="9217"/>
                  </a:cubicBezTo>
                  <a:cubicBezTo>
                    <a:pt x="7351" y="10528"/>
                    <a:pt x="6751" y="11388"/>
                    <a:pt x="6411" y="11474"/>
                  </a:cubicBezTo>
                  <a:cubicBezTo>
                    <a:pt x="5923" y="11597"/>
                    <a:pt x="5853" y="11955"/>
                    <a:pt x="5779" y="14624"/>
                  </a:cubicBezTo>
                  <a:cubicBezTo>
                    <a:pt x="5666" y="18757"/>
                    <a:pt x="5134" y="18536"/>
                    <a:pt x="5029" y="14311"/>
                  </a:cubicBezTo>
                  <a:lnTo>
                    <a:pt x="4950" y="10989"/>
                  </a:lnTo>
                  <a:lnTo>
                    <a:pt x="2475" y="10989"/>
                  </a:lnTo>
                  <a:lnTo>
                    <a:pt x="0" y="10989"/>
                  </a:lnTo>
                  <a:lnTo>
                    <a:pt x="7" y="12048"/>
                  </a:lnTo>
                  <a:cubicBezTo>
                    <a:pt x="15" y="13628"/>
                    <a:pt x="809" y="20543"/>
                    <a:pt x="1020" y="20873"/>
                  </a:cubicBezTo>
                  <a:cubicBezTo>
                    <a:pt x="1121" y="21030"/>
                    <a:pt x="2041" y="21159"/>
                    <a:pt x="3067" y="21159"/>
                  </a:cubicBezTo>
                  <a:lnTo>
                    <a:pt x="4937" y="21159"/>
                  </a:lnTo>
                  <a:lnTo>
                    <a:pt x="5022" y="19744"/>
                  </a:lnTo>
                  <a:cubicBezTo>
                    <a:pt x="5126" y="18078"/>
                    <a:pt x="5656" y="17727"/>
                    <a:pt x="5786" y="19240"/>
                  </a:cubicBezTo>
                  <a:cubicBezTo>
                    <a:pt x="5869" y="20208"/>
                    <a:pt x="5963" y="20303"/>
                    <a:pt x="6957" y="20464"/>
                  </a:cubicBezTo>
                  <a:cubicBezTo>
                    <a:pt x="7551" y="20561"/>
                    <a:pt x="8624" y="20809"/>
                    <a:pt x="9347" y="21013"/>
                  </a:cubicBezTo>
                  <a:cubicBezTo>
                    <a:pt x="11018" y="21483"/>
                    <a:pt x="17343" y="21555"/>
                    <a:pt x="18193" y="21115"/>
                  </a:cubicBezTo>
                  <a:cubicBezTo>
                    <a:pt x="19050" y="20672"/>
                    <a:pt x="19840" y="19710"/>
                    <a:pt x="19852" y="19100"/>
                  </a:cubicBezTo>
                  <a:cubicBezTo>
                    <a:pt x="19858" y="18822"/>
                    <a:pt x="20147" y="18224"/>
                    <a:pt x="20491" y="17774"/>
                  </a:cubicBezTo>
                  <a:cubicBezTo>
                    <a:pt x="20964" y="17155"/>
                    <a:pt x="21072" y="16714"/>
                    <a:pt x="20945" y="15956"/>
                  </a:cubicBezTo>
                  <a:cubicBezTo>
                    <a:pt x="20849" y="15383"/>
                    <a:pt x="20907" y="14875"/>
                    <a:pt x="21083" y="14770"/>
                  </a:cubicBezTo>
                  <a:cubicBezTo>
                    <a:pt x="21262" y="14663"/>
                    <a:pt x="21329" y="14055"/>
                    <a:pt x="21241" y="13304"/>
                  </a:cubicBezTo>
                  <a:cubicBezTo>
                    <a:pt x="21159" y="12597"/>
                    <a:pt x="21226" y="11743"/>
                    <a:pt x="21386" y="11404"/>
                  </a:cubicBezTo>
                  <a:cubicBezTo>
                    <a:pt x="21600" y="10949"/>
                    <a:pt x="21548" y="10552"/>
                    <a:pt x="21202" y="9905"/>
                  </a:cubicBezTo>
                  <a:cubicBezTo>
                    <a:pt x="20497" y="8588"/>
                    <a:pt x="19810" y="8359"/>
                    <a:pt x="17265" y="8573"/>
                  </a:cubicBezTo>
                  <a:cubicBezTo>
                    <a:pt x="15566" y="8716"/>
                    <a:pt x="14909" y="8663"/>
                    <a:pt x="14474" y="8356"/>
                  </a:cubicBezTo>
                  <a:cubicBezTo>
                    <a:pt x="13918" y="7962"/>
                    <a:pt x="13928" y="7918"/>
                    <a:pt x="14731" y="6188"/>
                  </a:cubicBezTo>
                  <a:cubicBezTo>
                    <a:pt x="15803" y="3878"/>
                    <a:pt x="15942" y="2637"/>
                    <a:pt x="15277" y="1393"/>
                  </a:cubicBezTo>
                  <a:cubicBezTo>
                    <a:pt x="14816" y="529"/>
                    <a:pt x="13925" y="-45"/>
                    <a:pt x="13323" y="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902" name="Shape 1902"/>
            <p:cNvSpPr/>
            <p:nvPr/>
          </p:nvSpPr>
          <p:spPr>
            <a:xfrm>
              <a:off x="0" y="0"/>
              <a:ext cx="2028045" cy="1927466"/>
            </a:xfrm>
            <a:prstGeom prst="roundRect">
              <a:avLst>
                <a:gd name="adj" fmla="val 15000"/>
              </a:avLst>
            </a:prstGeom>
            <a:noFill/>
            <a:ln w="76200" cap="flat">
              <a:solidFill>
                <a:srgbClr val="85888D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</p:grpSp>
      <p:sp>
        <p:nvSpPr>
          <p:cNvPr id="1904" name="Shape 190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1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1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99" fill="hold"/>
                                        <p:tgtEl>
                                          <p:spTgt spid="1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99" fill="hold"/>
                                        <p:tgtEl>
                                          <p:spTgt spid="1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900" fill="hold"/>
                                        <p:tgtEl>
                                          <p:spTgt spid="1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fill="hold"/>
                                        <p:tgtEl>
                                          <p:spTgt spid="1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250"/>
                                        <p:tgtEl>
                                          <p:spTgt spid="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3" grpId="5"/>
      <p:bldP build="whole" bldLvl="1" animBg="1" rev="0" advAuto="0" spid="1886" grpId="6"/>
      <p:bldP build="whole" bldLvl="1" animBg="1" rev="0" advAuto="0" spid="1891" grpId="3"/>
      <p:bldP build="whole" bldLvl="1" animBg="1" rev="0" advAuto="0" spid="1890" grpId="2"/>
      <p:bldP build="whole" bldLvl="1" animBg="1" rev="0" advAuto="0" spid="1889" grpId="1"/>
      <p:bldP build="whole" bldLvl="1" animBg="1" rev="0" advAuto="0" spid="1900" grpId="4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hape 19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Thank You For Listening</a:t>
            </a:r>
          </a:p>
        </p:txBody>
      </p:sp>
      <p:sp>
        <p:nvSpPr>
          <p:cNvPr id="1909" name="Shape 190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8100"/>
            </a:lvl1pPr>
          </a:lstStyle>
          <a:p>
            <a:pPr/>
            <a:r>
              <a:t>Member</a:t>
            </a:r>
          </a:p>
        </p:txBody>
      </p:sp>
      <p:pic>
        <p:nvPicPr>
          <p:cNvPr id="576" name="received_102041668769304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570" y="1999355"/>
            <a:ext cx="2540001" cy="2529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G_23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2400" y="5593338"/>
            <a:ext cx="2540000" cy="2512317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Shape 578"/>
          <p:cNvSpPr/>
          <p:nvPr/>
        </p:nvSpPr>
        <p:spPr>
          <a:xfrm>
            <a:off x="1879720" y="4730673"/>
            <a:ext cx="14097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3E4157"/>
                </a:solidFill>
              </a:defRPr>
            </a:lvl1pPr>
          </a:lstStyle>
          <a:p>
            <a:pPr/>
            <a:r>
              <a:t>莊智宇</a:t>
            </a:r>
          </a:p>
        </p:txBody>
      </p:sp>
      <p:sp>
        <p:nvSpPr>
          <p:cNvPr id="579" name="Shape 579"/>
          <p:cNvSpPr/>
          <p:nvPr/>
        </p:nvSpPr>
        <p:spPr>
          <a:xfrm>
            <a:off x="5797550" y="8335971"/>
            <a:ext cx="140970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3E4157"/>
                </a:solidFill>
              </a:defRPr>
            </a:lvl1pPr>
          </a:lstStyle>
          <a:p>
            <a:pPr/>
            <a:r>
              <a:t>余思萱</a:t>
            </a:r>
          </a:p>
        </p:txBody>
      </p:sp>
      <p:pic>
        <p:nvPicPr>
          <p:cNvPr id="580" name="13282676_1169754163056165_1112004905_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570" y="5559047"/>
            <a:ext cx="2540001" cy="258090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hape 581"/>
          <p:cNvSpPr/>
          <p:nvPr/>
        </p:nvSpPr>
        <p:spPr>
          <a:xfrm>
            <a:off x="1879720" y="8335971"/>
            <a:ext cx="14097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3E4157"/>
                </a:solidFill>
              </a:defRPr>
            </a:lvl1pPr>
          </a:lstStyle>
          <a:p>
            <a:pPr/>
            <a:r>
              <a:t>朱文晸</a:t>
            </a:r>
          </a:p>
        </p:txBody>
      </p:sp>
      <p:sp>
        <p:nvSpPr>
          <p:cNvPr id="582" name="Shape 582"/>
          <p:cNvSpPr/>
          <p:nvPr/>
        </p:nvSpPr>
        <p:spPr>
          <a:xfrm>
            <a:off x="9715379" y="8335971"/>
            <a:ext cx="14097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3E4157"/>
                </a:solidFill>
              </a:defRPr>
            </a:lvl1pPr>
          </a:lstStyle>
          <a:p>
            <a:pPr/>
            <a:r>
              <a:t>林哲緯</a:t>
            </a:r>
          </a:p>
        </p:txBody>
      </p:sp>
      <p:sp>
        <p:nvSpPr>
          <p:cNvPr id="583" name="Shape 583"/>
          <p:cNvSpPr/>
          <p:nvPr/>
        </p:nvSpPr>
        <p:spPr>
          <a:xfrm>
            <a:off x="5797550" y="4807911"/>
            <a:ext cx="140970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3E4157"/>
                </a:solidFill>
              </a:defRPr>
            </a:lvl1pPr>
          </a:lstStyle>
          <a:p>
            <a:pPr/>
            <a:r>
              <a:t>李祐任</a:t>
            </a:r>
          </a:p>
        </p:txBody>
      </p:sp>
      <p:pic>
        <p:nvPicPr>
          <p:cNvPr id="584" name="10881478_851393404903384_8658219950015602294_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50229" y="1997767"/>
            <a:ext cx="2540001" cy="2532639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Shape 585"/>
          <p:cNvSpPr/>
          <p:nvPr/>
        </p:nvSpPr>
        <p:spPr>
          <a:xfrm>
            <a:off x="9715379" y="4807911"/>
            <a:ext cx="14097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3E4157"/>
                </a:solidFill>
              </a:defRPr>
            </a:lvl1pPr>
          </a:lstStyle>
          <a:p>
            <a:pPr/>
            <a:r>
              <a:t>梅智皓</a:t>
            </a:r>
          </a:p>
        </p:txBody>
      </p:sp>
      <p:pic>
        <p:nvPicPr>
          <p:cNvPr id="586" name="哲緯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50229" y="5588914"/>
            <a:ext cx="2540001" cy="25211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9" name="Group 589"/>
          <p:cNvGrpSpPr/>
          <p:nvPr/>
        </p:nvGrpSpPr>
        <p:grpSpPr>
          <a:xfrm>
            <a:off x="5344958" y="2132838"/>
            <a:ext cx="2586927" cy="2396719"/>
            <a:chOff x="0" y="0"/>
            <a:chExt cx="2586926" cy="2396717"/>
          </a:xfrm>
        </p:grpSpPr>
        <p:pic>
          <p:nvPicPr>
            <p:cNvPr id="587" name="祐任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6926" y="0"/>
              <a:ext cx="2540001" cy="2396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8" name="Shape 588"/>
            <p:cNvSpPr/>
            <p:nvPr/>
          </p:nvSpPr>
          <p:spPr>
            <a:xfrm>
              <a:off x="-1" y="962847"/>
              <a:ext cx="1426825" cy="1216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9" h="20935" fill="norm" stroke="1" extrusionOk="0">
                  <a:moveTo>
                    <a:pt x="10055" y="7076"/>
                  </a:moveTo>
                  <a:cubicBezTo>
                    <a:pt x="9501" y="4956"/>
                    <a:pt x="8267" y="3168"/>
                    <a:pt x="6609" y="2095"/>
                  </a:cubicBezTo>
                  <a:cubicBezTo>
                    <a:pt x="4916" y="999"/>
                    <a:pt x="2793" y="750"/>
                    <a:pt x="1307" y="2252"/>
                  </a:cubicBezTo>
                  <a:cubicBezTo>
                    <a:pt x="-500" y="4080"/>
                    <a:pt x="-221" y="7273"/>
                    <a:pt x="862" y="9919"/>
                  </a:cubicBezTo>
                  <a:cubicBezTo>
                    <a:pt x="1792" y="12193"/>
                    <a:pt x="3154" y="14178"/>
                    <a:pt x="4723" y="15903"/>
                  </a:cubicBezTo>
                  <a:cubicBezTo>
                    <a:pt x="6640" y="18010"/>
                    <a:pt x="8854" y="19714"/>
                    <a:pt x="11268" y="20935"/>
                  </a:cubicBezTo>
                  <a:cubicBezTo>
                    <a:pt x="12897" y="19286"/>
                    <a:pt x="14373" y="17442"/>
                    <a:pt x="15673" y="15434"/>
                  </a:cubicBezTo>
                  <a:cubicBezTo>
                    <a:pt x="16590" y="14016"/>
                    <a:pt x="17416" y="12521"/>
                    <a:pt x="18221" y="11013"/>
                  </a:cubicBezTo>
                  <a:cubicBezTo>
                    <a:pt x="20377" y="6974"/>
                    <a:pt x="21100" y="1940"/>
                    <a:pt x="18023" y="328"/>
                  </a:cubicBezTo>
                  <a:cubicBezTo>
                    <a:pt x="16128" y="-665"/>
                    <a:pt x="14089" y="739"/>
                    <a:pt x="12618" y="2604"/>
                  </a:cubicBezTo>
                  <a:cubicBezTo>
                    <a:pt x="11571" y="3931"/>
                    <a:pt x="10706" y="5439"/>
                    <a:pt x="10055" y="7076"/>
                  </a:cubicBezTo>
                  <a:close/>
                </a:path>
              </a:pathLst>
            </a:custGeom>
            <a:solidFill>
              <a:srgbClr val="F185A7"/>
            </a:solidFill>
            <a:ln w="50800" cap="flat">
              <a:solidFill>
                <a:srgbClr val="F185A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</p:grpSp>
      <p:sp>
        <p:nvSpPr>
          <p:cNvPr id="590" name="Shape 590"/>
          <p:cNvSpPr/>
          <p:nvPr>
            <p:ph type="sldNum" sz="quarter" idx="4294967295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Contribution </a:t>
            </a:r>
          </a:p>
        </p:txBody>
      </p:sp>
      <p:graphicFrame>
        <p:nvGraphicFramePr>
          <p:cNvPr id="593" name="Table 593"/>
          <p:cNvGraphicFramePr/>
          <p:nvPr/>
        </p:nvGraphicFramePr>
        <p:xfrm>
          <a:off x="707064" y="2781428"/>
          <a:ext cx="11431077" cy="6339656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{C7B018BB-80A7-4F77-B60F-C8B233D01FF8}</a:tableStyleId>
              </a:tblPr>
              <a:tblGrid>
                <a:gridCol w="1268708"/>
                <a:gridCol w="1268708"/>
                <a:gridCol w="1268708"/>
                <a:gridCol w="1268708"/>
                <a:gridCol w="1268708"/>
                <a:gridCol w="1268708"/>
                <a:gridCol w="1268708"/>
                <a:gridCol w="1611838"/>
                <a:gridCol w="1097872"/>
              </a:tblGrid>
              <a:tr h="10541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2600"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專題
構想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爬蟲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資料
整理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分析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資料庫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web
server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extension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推薦
系統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9B490"/>
                    </a:solidFill>
                  </a:tcPr>
                </a:tc>
              </a:tr>
              <a:tr h="753601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智宇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  <a:solidFill>
                      <a:srgbClr val="33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903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祐任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33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903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智皓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33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903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文晸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33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</a:tr>
              <a:tr h="903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思萱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33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9038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哲瑋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  <a:solidFill>
                      <a:srgbClr val="33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800">
                          <a:solidFill>
                            <a:srgbClr val="FFFFFF"/>
                          </a:solidFill>
                          <a:sym typeface="微軟正黑體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FFFFFF"/>
                          </a:solidFill>
                          <a:sym typeface="微軟正黑體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9B490"/>
                    </a:solidFill>
                  </a:tcPr>
                </a:tc>
              </a:tr>
            </a:tbl>
          </a:graphicData>
        </a:graphic>
      </p:graphicFrame>
      <p:sp>
        <p:nvSpPr>
          <p:cNvPr id="594" name="Shape 594"/>
          <p:cNvSpPr/>
          <p:nvPr/>
        </p:nvSpPr>
        <p:spPr>
          <a:xfrm>
            <a:off x="10283107" y="1324077"/>
            <a:ext cx="1130301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595" name="Shape 595"/>
          <p:cNvSpPr/>
          <p:nvPr>
            <p:ph type="sldNum" sz="quarter" idx="4294967295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6">
            <a:satOff val="24555"/>
            <a:lumOff val="2223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2"/>
                </a:solidFill>
              </a:defRPr>
            </a:lvl1pPr>
          </a:lstStyle>
          <a:p>
            <a:pPr/>
            <a:r>
              <a:t>Crawler</a:t>
            </a:r>
          </a:p>
        </p:txBody>
      </p:sp>
      <p:sp>
        <p:nvSpPr>
          <p:cNvPr id="598" name="Shape 5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祐任 文晸 哲緯</a:t>
            </a:r>
          </a:p>
        </p:txBody>
      </p:sp>
      <p:pic>
        <p:nvPicPr>
          <p:cNvPr id="599" name="icon1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1258" y="6477507"/>
            <a:ext cx="1475084" cy="1475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imgr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9339" y="3712441"/>
            <a:ext cx="1298922" cy="1656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imag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86913" y="3628298"/>
            <a:ext cx="1475256" cy="1686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61612" y="4286687"/>
            <a:ext cx="1541581" cy="352235"/>
          </a:xfrm>
          <a:prstGeom prst="rect">
            <a:avLst/>
          </a:prstGeom>
        </p:spPr>
      </p:pic>
      <p:pic>
        <p:nvPicPr>
          <p:cNvPr id="604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12398" y="4295216"/>
            <a:ext cx="1541580" cy="352235"/>
          </a:xfrm>
          <a:prstGeom prst="rect">
            <a:avLst/>
          </a:prstGeom>
        </p:spPr>
      </p:pic>
      <p:pic>
        <p:nvPicPr>
          <p:cNvPr id="606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9587752" y="5607963"/>
            <a:ext cx="987637" cy="352234"/>
          </a:xfrm>
          <a:prstGeom prst="rect">
            <a:avLst/>
          </a:prstGeom>
        </p:spPr>
      </p:pic>
      <p:pic>
        <p:nvPicPr>
          <p:cNvPr id="608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86343" y="7038681"/>
            <a:ext cx="1541580" cy="352735"/>
          </a:xfrm>
          <a:prstGeom prst="rect">
            <a:avLst/>
          </a:prstGeom>
        </p:spPr>
      </p:pic>
      <p:pic>
        <p:nvPicPr>
          <p:cNvPr id="610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91539" y="7038681"/>
            <a:ext cx="1541580" cy="352735"/>
          </a:xfrm>
          <a:prstGeom prst="rect">
            <a:avLst/>
          </a:prstGeom>
        </p:spPr>
      </p:pic>
      <p:pic>
        <p:nvPicPr>
          <p:cNvPr id="612" name="images-1.jpg"/>
          <p:cNvPicPr>
            <a:picLocks noChangeAspect="1"/>
          </p:cNvPicPr>
          <p:nvPr/>
        </p:nvPicPr>
        <p:blipFill>
          <a:blip r:embed="rId9">
            <a:extLst/>
          </a:blip>
          <a:srcRect l="20820" t="0" r="20820" b="0"/>
          <a:stretch>
            <a:fillRect/>
          </a:stretch>
        </p:blipFill>
        <p:spPr>
          <a:xfrm>
            <a:off x="8853472" y="3572076"/>
            <a:ext cx="2456197" cy="1566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2" name="Group 622"/>
          <p:cNvGrpSpPr/>
          <p:nvPr/>
        </p:nvGrpSpPr>
        <p:grpSpPr>
          <a:xfrm>
            <a:off x="9519418" y="6551198"/>
            <a:ext cx="1124304" cy="1326811"/>
            <a:chOff x="0" y="0"/>
            <a:chExt cx="1124303" cy="1326810"/>
          </a:xfrm>
        </p:grpSpPr>
        <p:sp>
          <p:nvSpPr>
            <p:cNvPr id="613" name="Shape 613"/>
            <p:cNvSpPr/>
            <p:nvPr/>
          </p:nvSpPr>
          <p:spPr>
            <a:xfrm>
              <a:off x="50048" y="0"/>
              <a:ext cx="1024208" cy="237281"/>
            </a:xfrm>
            <a:prstGeom prst="ellipse">
              <a:avLst/>
            </a:pr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54063" y="394503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54063" y="678857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618" name="Group 618"/>
            <p:cNvGrpSpPr/>
            <p:nvPr/>
          </p:nvGrpSpPr>
          <p:grpSpPr>
            <a:xfrm>
              <a:off x="0" y="1041339"/>
              <a:ext cx="1124304" cy="285472"/>
              <a:chOff x="0" y="0"/>
              <a:chExt cx="1124303" cy="285471"/>
            </a:xfrm>
          </p:grpSpPr>
          <p:sp>
            <p:nvSpPr>
              <p:cNvPr id="616" name="Shape 616"/>
              <p:cNvSpPr/>
              <p:nvPr/>
            </p:nvSpPr>
            <p:spPr>
              <a:xfrm>
                <a:off x="50048" y="48190"/>
                <a:ext cx="1024208" cy="237282"/>
              </a:xfrm>
              <a:prstGeom prst="ellipse">
                <a:avLst/>
              </a:pr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0" y="0"/>
                <a:ext cx="1124304" cy="169593"/>
              </a:xfrm>
              <a:prstGeom prst="rect">
                <a:avLst/>
              </a:prstGeom>
              <a:solidFill>
                <a:srgbClr val="464E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sz="10000">
                    <a:solidFill>
                      <a:srgbClr val="000000"/>
                    </a:solidFill>
                    <a:latin typeface="Brush Script MT"/>
                    <a:ea typeface="Brush Script MT"/>
                    <a:cs typeface="Brush Script MT"/>
                    <a:sym typeface="Brush Script MT"/>
                  </a:defRPr>
                </a:pPr>
              </a:p>
            </p:txBody>
          </p:sp>
        </p:grpSp>
        <p:sp>
          <p:nvSpPr>
            <p:cNvPr id="645" name="Shape 645"/>
            <p:cNvSpPr/>
            <p:nvPr/>
          </p:nvSpPr>
          <p:spPr>
            <a:xfrm>
              <a:off x="54063" y="945151"/>
              <a:ext cx="886820" cy="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97" fill="norm" stroke="1" extrusionOk="0">
                  <a:moveTo>
                    <a:pt x="0" y="0"/>
                  </a:moveTo>
                  <a:cubicBezTo>
                    <a:pt x="6453" y="18706"/>
                    <a:pt x="13653" y="21600"/>
                    <a:pt x="21600" y="8683"/>
                  </a:cubicBezTo>
                </a:path>
              </a:pathLst>
            </a:cu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20" name="Shape 620"/>
            <p:cNvSpPr/>
            <p:nvPr/>
          </p:nvSpPr>
          <p:spPr>
            <a:xfrm flipV="1">
              <a:off x="48289" y="128785"/>
              <a:ext cx="1" cy="1085939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  <p:sp>
          <p:nvSpPr>
            <p:cNvPr id="621" name="Shape 621"/>
            <p:cNvSpPr/>
            <p:nvPr/>
          </p:nvSpPr>
          <p:spPr>
            <a:xfrm flipV="1">
              <a:off x="1077618" y="128785"/>
              <a:ext cx="1" cy="1085939"/>
            </a:xfrm>
            <a:prstGeom prst="line">
              <a:avLst/>
            </a:prstGeom>
            <a:noFill/>
            <a:ln w="381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sz="10000">
                  <a:solidFill>
                    <a:srgbClr val="000000"/>
                  </a:solidFill>
                  <a:latin typeface="Brush Script MT"/>
                  <a:ea typeface="Brush Script MT"/>
                  <a:cs typeface="Brush Script MT"/>
                  <a:sym typeface="Brush Script MT"/>
                </a:defRPr>
              </a:pPr>
            </a:p>
          </p:txBody>
        </p:sp>
      </p:grpSp>
      <p:grpSp>
        <p:nvGrpSpPr>
          <p:cNvPr id="640" name="Group 640"/>
          <p:cNvGrpSpPr/>
          <p:nvPr/>
        </p:nvGrpSpPr>
        <p:grpSpPr>
          <a:xfrm>
            <a:off x="5416778" y="6491724"/>
            <a:ext cx="1430336" cy="1582725"/>
            <a:chOff x="0" y="0"/>
            <a:chExt cx="1430334" cy="1582723"/>
          </a:xfrm>
        </p:grpSpPr>
        <p:sp>
          <p:nvSpPr>
            <p:cNvPr id="646" name="Shape 646"/>
            <p:cNvSpPr/>
            <p:nvPr/>
          </p:nvSpPr>
          <p:spPr>
            <a:xfrm>
              <a:off x="386634" y="3206"/>
              <a:ext cx="1043701" cy="47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9394" y="2163"/>
                    <a:pt x="16594" y="9363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2505" y="309739"/>
              <a:ext cx="992593" cy="347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fill="norm" stroke="1" extrusionOk="0">
                  <a:moveTo>
                    <a:pt x="0" y="18"/>
                  </a:moveTo>
                  <a:cubicBezTo>
                    <a:pt x="8015" y="-407"/>
                    <a:pt x="15215" y="6651"/>
                    <a:pt x="21600" y="21193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740" y="291865"/>
              <a:ext cx="21614" cy="1097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864272" y="650796"/>
              <a:ext cx="125411" cy="915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21457" y="1376375"/>
              <a:ext cx="837721" cy="198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98" fill="norm" stroke="1" extrusionOk="0">
                  <a:moveTo>
                    <a:pt x="0" y="0"/>
                  </a:moveTo>
                  <a:cubicBezTo>
                    <a:pt x="10775" y="15482"/>
                    <a:pt x="17975" y="21600"/>
                    <a:pt x="21600" y="18355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0" y="0"/>
              <a:ext cx="400205" cy="305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994903" y="465376"/>
              <a:ext cx="422733" cy="197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5" fill="norm" stroke="1" extrusionOk="0">
                  <a:moveTo>
                    <a:pt x="0" y="19061"/>
                  </a:moveTo>
                  <a:cubicBezTo>
                    <a:pt x="11157" y="21600"/>
                    <a:pt x="18357" y="1524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173812" y="465715"/>
              <a:ext cx="255485" cy="102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855395" y="1478997"/>
              <a:ext cx="322151" cy="10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641" fill="norm" stroke="1" extrusionOk="0">
                  <a:moveTo>
                    <a:pt x="0" y="14404"/>
                  </a:moveTo>
                  <a:cubicBezTo>
                    <a:pt x="10033" y="21600"/>
                    <a:pt x="17233" y="16799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6B6B6B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635" name="Group 635"/>
            <p:cNvGrpSpPr/>
            <p:nvPr/>
          </p:nvGrpSpPr>
          <p:grpSpPr>
            <a:xfrm>
              <a:off x="1069801" y="667104"/>
              <a:ext cx="303039" cy="214907"/>
              <a:chOff x="0" y="0"/>
              <a:chExt cx="303038" cy="214905"/>
            </a:xfrm>
          </p:grpSpPr>
          <p:sp>
            <p:nvSpPr>
              <p:cNvPr id="655" name="Shape 655"/>
              <p:cNvSpPr/>
              <p:nvPr/>
            </p:nvSpPr>
            <p:spPr>
              <a:xfrm>
                <a:off x="13276" y="0"/>
                <a:ext cx="289763" cy="85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669" fill="norm" stroke="1" extrusionOk="0">
                    <a:moveTo>
                      <a:pt x="0" y="17281"/>
                    </a:moveTo>
                    <a:cubicBezTo>
                      <a:pt x="9004" y="21600"/>
                      <a:pt x="16204" y="1584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656" name="Shape 656"/>
              <p:cNvSpPr/>
              <p:nvPr/>
            </p:nvSpPr>
            <p:spPr>
              <a:xfrm>
                <a:off x="-1" y="74612"/>
                <a:ext cx="24407" cy="1291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0" h="21600" fill="norm" stroke="1" extrusionOk="0">
                    <a:moveTo>
                      <a:pt x="16200" y="21600"/>
                    </a:moveTo>
                    <a:cubicBezTo>
                      <a:pt x="-5360" y="16838"/>
                      <a:pt x="-5400" y="9638"/>
                      <a:pt x="1608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657" name="Shape 657"/>
              <p:cNvSpPr/>
              <p:nvPr/>
            </p:nvSpPr>
            <p:spPr>
              <a:xfrm>
                <a:off x="15976" y="145486"/>
                <a:ext cx="263827" cy="69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608" fill="norm" stroke="1" extrusionOk="0">
                    <a:moveTo>
                      <a:pt x="0" y="14283"/>
                    </a:moveTo>
                    <a:cubicBezTo>
                      <a:pt x="8876" y="21600"/>
                      <a:pt x="16076" y="16839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grpSp>
          <p:nvGrpSpPr>
            <p:cNvPr id="639" name="Group 639"/>
            <p:cNvGrpSpPr/>
            <p:nvPr/>
          </p:nvGrpSpPr>
          <p:grpSpPr>
            <a:xfrm>
              <a:off x="1029232" y="989719"/>
              <a:ext cx="258727" cy="170822"/>
              <a:chOff x="0" y="0"/>
              <a:chExt cx="258726" cy="170821"/>
            </a:xfrm>
          </p:grpSpPr>
          <p:sp>
            <p:nvSpPr>
              <p:cNvPr id="658" name="Shape 658"/>
              <p:cNvSpPr/>
              <p:nvPr/>
            </p:nvSpPr>
            <p:spPr>
              <a:xfrm>
                <a:off x="17672" y="0"/>
                <a:ext cx="241055" cy="45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183" fill="norm" stroke="1" extrusionOk="0">
                    <a:moveTo>
                      <a:pt x="0" y="12505"/>
                    </a:moveTo>
                    <a:cubicBezTo>
                      <a:pt x="8679" y="21600"/>
                      <a:pt x="15879" y="17432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0" y="24340"/>
                <a:ext cx="27971" cy="135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55" h="21600" fill="norm" stroke="1" extrusionOk="0">
                    <a:moveTo>
                      <a:pt x="12704" y="21600"/>
                    </a:moveTo>
                    <a:cubicBezTo>
                      <a:pt x="-5345" y="16597"/>
                      <a:pt x="-4161" y="9397"/>
                      <a:pt x="16255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15981" y="106765"/>
                <a:ext cx="223816" cy="64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90" fill="norm" stroke="1" extrusionOk="0">
                    <a:moveTo>
                      <a:pt x="0" y="13005"/>
                    </a:moveTo>
                    <a:cubicBezTo>
                      <a:pt x="9039" y="21600"/>
                      <a:pt x="16239" y="17265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6B6B6B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</p:grpSp>
      <p:sp>
        <p:nvSpPr>
          <p:cNvPr id="641" name="Shape 641"/>
          <p:cNvSpPr/>
          <p:nvPr/>
        </p:nvSpPr>
        <p:spPr>
          <a:xfrm>
            <a:off x="5930900" y="4470400"/>
            <a:ext cx="1130300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642" name="Shape 642"/>
          <p:cNvSpPr/>
          <p:nvPr/>
        </p:nvSpPr>
        <p:spPr>
          <a:xfrm>
            <a:off x="1416523" y="3581351"/>
            <a:ext cx="1844555" cy="2057401"/>
          </a:xfrm>
          <a:prstGeom prst="roundRect">
            <a:avLst>
              <a:gd name="adj" fmla="val 15000"/>
            </a:avLst>
          </a:pr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10000">
                <a:solidFill>
                  <a:srgbClr val="000000"/>
                </a:solidFill>
                <a:latin typeface="Brush Script MT"/>
                <a:ea typeface="Brush Script MT"/>
                <a:cs typeface="Brush Script MT"/>
                <a:sym typeface="Brush Script M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2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5E3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000" u="none" kumimoji="0" normalizeH="0">
            <a:ln>
              <a:noFill/>
            </a:ln>
            <a:solidFill>
              <a:srgbClr val="FFF5E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000" u="none" kumimoji="0" normalizeH="0">
            <a:ln>
              <a:noFill/>
            </a:ln>
            <a:solidFill>
              <a:srgbClr val="FFF5E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